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898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19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3" Type="http://schemas.openxmlformats.org/officeDocument/2006/relationships/image" Target="../media/image2.png"/><Relationship Id="rId21" Type="http://schemas.openxmlformats.org/officeDocument/2006/relationships/image" Target="../media/image125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2" Type="http://schemas.openxmlformats.org/officeDocument/2006/relationships/image" Target="../media/image1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77.png"/><Relationship Id="rId24" Type="http://schemas.openxmlformats.org/officeDocument/2006/relationships/image" Target="../media/image128.png"/><Relationship Id="rId5" Type="http://schemas.openxmlformats.org/officeDocument/2006/relationships/image" Target="../media/image117.png"/><Relationship Id="rId15" Type="http://schemas.openxmlformats.org/officeDocument/2006/relationships/image" Target="../media/image52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10" Type="http://schemas.openxmlformats.org/officeDocument/2006/relationships/image" Target="../media/image76.png"/><Relationship Id="rId19" Type="http://schemas.openxmlformats.org/officeDocument/2006/relationships/image" Target="../media/image123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35.png"/><Relationship Id="rId18" Type="http://schemas.openxmlformats.org/officeDocument/2006/relationships/image" Target="../media/image137.png"/><Relationship Id="rId3" Type="http://schemas.openxmlformats.org/officeDocument/2006/relationships/image" Target="../media/image2.png"/><Relationship Id="rId21" Type="http://schemas.openxmlformats.org/officeDocument/2006/relationships/image" Target="../media/image14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136.png"/><Relationship Id="rId2" Type="http://schemas.openxmlformats.org/officeDocument/2006/relationships/image" Target="../media/image1.png"/><Relationship Id="rId16" Type="http://schemas.openxmlformats.org/officeDocument/2006/relationships/image" Target="../media/image120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77.png"/><Relationship Id="rId5" Type="http://schemas.openxmlformats.org/officeDocument/2006/relationships/image" Target="../media/image134.png"/><Relationship Id="rId15" Type="http://schemas.openxmlformats.org/officeDocument/2006/relationships/image" Target="../media/image52.png"/><Relationship Id="rId10" Type="http://schemas.openxmlformats.org/officeDocument/2006/relationships/image" Target="../media/image76.png"/><Relationship Id="rId19" Type="http://schemas.openxmlformats.org/officeDocument/2006/relationships/image" Target="../media/image138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42.png"/><Relationship Id="rId18" Type="http://schemas.openxmlformats.org/officeDocument/2006/relationships/image" Target="../media/image143.png"/><Relationship Id="rId3" Type="http://schemas.openxmlformats.org/officeDocument/2006/relationships/image" Target="../media/image2.png"/><Relationship Id="rId21" Type="http://schemas.openxmlformats.org/officeDocument/2006/relationships/image" Target="../media/image145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136.png"/><Relationship Id="rId2" Type="http://schemas.openxmlformats.org/officeDocument/2006/relationships/image" Target="../media/image1.png"/><Relationship Id="rId16" Type="http://schemas.openxmlformats.org/officeDocument/2006/relationships/image" Target="../media/image120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77.png"/><Relationship Id="rId5" Type="http://schemas.openxmlformats.org/officeDocument/2006/relationships/image" Target="../media/image134.png"/><Relationship Id="rId15" Type="http://schemas.openxmlformats.org/officeDocument/2006/relationships/image" Target="../media/image52.png"/><Relationship Id="rId10" Type="http://schemas.openxmlformats.org/officeDocument/2006/relationships/image" Target="../media/image76.png"/><Relationship Id="rId19" Type="http://schemas.openxmlformats.org/officeDocument/2006/relationships/image" Target="../media/image144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46.png"/><Relationship Id="rId18" Type="http://schemas.openxmlformats.org/officeDocument/2006/relationships/image" Target="../media/image137.png"/><Relationship Id="rId3" Type="http://schemas.openxmlformats.org/officeDocument/2006/relationships/image" Target="../media/image2.png"/><Relationship Id="rId21" Type="http://schemas.openxmlformats.org/officeDocument/2006/relationships/image" Target="../media/image143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136.png"/><Relationship Id="rId2" Type="http://schemas.openxmlformats.org/officeDocument/2006/relationships/image" Target="../media/image1.png"/><Relationship Id="rId16" Type="http://schemas.openxmlformats.org/officeDocument/2006/relationships/image" Target="../media/image120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77.png"/><Relationship Id="rId5" Type="http://schemas.openxmlformats.org/officeDocument/2006/relationships/image" Target="../media/image134.png"/><Relationship Id="rId15" Type="http://schemas.openxmlformats.org/officeDocument/2006/relationships/image" Target="../media/image52.png"/><Relationship Id="rId10" Type="http://schemas.openxmlformats.org/officeDocument/2006/relationships/image" Target="../media/image76.png"/><Relationship Id="rId19" Type="http://schemas.openxmlformats.org/officeDocument/2006/relationships/image" Target="../media/image14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48.png"/><Relationship Id="rId18" Type="http://schemas.openxmlformats.org/officeDocument/2006/relationships/image" Target="../media/image137.png"/><Relationship Id="rId3" Type="http://schemas.openxmlformats.org/officeDocument/2006/relationships/image" Target="../media/image2.png"/><Relationship Id="rId21" Type="http://schemas.openxmlformats.org/officeDocument/2006/relationships/image" Target="../media/image15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136.png"/><Relationship Id="rId2" Type="http://schemas.openxmlformats.org/officeDocument/2006/relationships/image" Target="../media/image1.png"/><Relationship Id="rId16" Type="http://schemas.openxmlformats.org/officeDocument/2006/relationships/image" Target="../media/image120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77.png"/><Relationship Id="rId5" Type="http://schemas.openxmlformats.org/officeDocument/2006/relationships/image" Target="../media/image134.png"/><Relationship Id="rId15" Type="http://schemas.openxmlformats.org/officeDocument/2006/relationships/image" Target="../media/image52.png"/><Relationship Id="rId10" Type="http://schemas.openxmlformats.org/officeDocument/2006/relationships/image" Target="../media/image76.png"/><Relationship Id="rId19" Type="http://schemas.openxmlformats.org/officeDocument/2006/relationships/image" Target="../media/image14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53.png"/><Relationship Id="rId18" Type="http://schemas.openxmlformats.org/officeDocument/2006/relationships/image" Target="../media/image155.png"/><Relationship Id="rId26" Type="http://schemas.openxmlformats.org/officeDocument/2006/relationships/image" Target="../media/image163.png"/><Relationship Id="rId3" Type="http://schemas.openxmlformats.org/officeDocument/2006/relationships/image" Target="../media/image2.png"/><Relationship Id="rId21" Type="http://schemas.openxmlformats.org/officeDocument/2006/relationships/image" Target="../media/image158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154.png"/><Relationship Id="rId25" Type="http://schemas.openxmlformats.org/officeDocument/2006/relationships/image" Target="../media/image162.png"/><Relationship Id="rId2" Type="http://schemas.openxmlformats.org/officeDocument/2006/relationships/image" Target="../media/image1.png"/><Relationship Id="rId16" Type="http://schemas.openxmlformats.org/officeDocument/2006/relationships/image" Target="../media/image120.png"/><Relationship Id="rId20" Type="http://schemas.openxmlformats.org/officeDocument/2006/relationships/image" Target="../media/image157.png"/><Relationship Id="rId29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77.png"/><Relationship Id="rId24" Type="http://schemas.openxmlformats.org/officeDocument/2006/relationships/image" Target="../media/image161.png"/><Relationship Id="rId32" Type="http://schemas.openxmlformats.org/officeDocument/2006/relationships/image" Target="../media/image169.png"/><Relationship Id="rId5" Type="http://schemas.openxmlformats.org/officeDocument/2006/relationships/image" Target="../media/image152.png"/><Relationship Id="rId15" Type="http://schemas.openxmlformats.org/officeDocument/2006/relationships/image" Target="../media/image52.png"/><Relationship Id="rId23" Type="http://schemas.openxmlformats.org/officeDocument/2006/relationships/image" Target="../media/image160.png"/><Relationship Id="rId28" Type="http://schemas.openxmlformats.org/officeDocument/2006/relationships/image" Target="../media/image165.png"/><Relationship Id="rId10" Type="http://schemas.openxmlformats.org/officeDocument/2006/relationships/image" Target="../media/image76.png"/><Relationship Id="rId19" Type="http://schemas.openxmlformats.org/officeDocument/2006/relationships/image" Target="../media/image156.png"/><Relationship Id="rId31" Type="http://schemas.openxmlformats.org/officeDocument/2006/relationships/image" Target="../media/image168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59.png"/><Relationship Id="rId27" Type="http://schemas.openxmlformats.org/officeDocument/2006/relationships/image" Target="../media/image164.png"/><Relationship Id="rId30" Type="http://schemas.openxmlformats.org/officeDocument/2006/relationships/image" Target="../media/image1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4.png"/><Relationship Id="rId1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17" Type="http://schemas.openxmlformats.org/officeDocument/2006/relationships/image" Target="../media/image68.png"/><Relationship Id="rId2" Type="http://schemas.openxmlformats.org/officeDocument/2006/relationships/image" Target="../media/image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7.png"/><Relationship Id="rId10" Type="http://schemas.openxmlformats.org/officeDocument/2006/relationships/image" Target="../media/image52.png"/><Relationship Id="rId19" Type="http://schemas.openxmlformats.org/officeDocument/2006/relationships/image" Target="../media/image55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76.png"/><Relationship Id="rId18" Type="http://schemas.openxmlformats.org/officeDocument/2006/relationships/image" Target="../media/image179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12" Type="http://schemas.openxmlformats.org/officeDocument/2006/relationships/image" Target="../media/image175.png"/><Relationship Id="rId17" Type="http://schemas.openxmlformats.org/officeDocument/2006/relationships/image" Target="../media/image178.png"/><Relationship Id="rId2" Type="http://schemas.openxmlformats.org/officeDocument/2006/relationships/image" Target="../media/image1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77.png"/><Relationship Id="rId5" Type="http://schemas.openxmlformats.org/officeDocument/2006/relationships/image" Target="../media/image172.png"/><Relationship Id="rId15" Type="http://schemas.openxmlformats.org/officeDocument/2006/relationships/image" Target="../media/image177.png"/><Relationship Id="rId10" Type="http://schemas.openxmlformats.org/officeDocument/2006/relationships/image" Target="../media/image174.png"/><Relationship Id="rId4" Type="http://schemas.openxmlformats.org/officeDocument/2006/relationships/image" Target="../media/image171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81.png"/><Relationship Id="rId18" Type="http://schemas.openxmlformats.org/officeDocument/2006/relationships/image" Target="../media/image182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12" Type="http://schemas.openxmlformats.org/officeDocument/2006/relationships/image" Target="../media/image175.png"/><Relationship Id="rId17" Type="http://schemas.openxmlformats.org/officeDocument/2006/relationships/image" Target="../media/image178.png"/><Relationship Id="rId2" Type="http://schemas.openxmlformats.org/officeDocument/2006/relationships/image" Target="../media/image1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77.png"/><Relationship Id="rId5" Type="http://schemas.openxmlformats.org/officeDocument/2006/relationships/image" Target="../media/image180.png"/><Relationship Id="rId15" Type="http://schemas.openxmlformats.org/officeDocument/2006/relationships/image" Target="../media/image177.png"/><Relationship Id="rId10" Type="http://schemas.openxmlformats.org/officeDocument/2006/relationships/image" Target="../media/image174.png"/><Relationship Id="rId4" Type="http://schemas.openxmlformats.org/officeDocument/2006/relationships/image" Target="../media/image171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image" Target="../media/image185.png"/><Relationship Id="rId26" Type="http://schemas.openxmlformats.org/officeDocument/2006/relationships/image" Target="../media/image193.png"/><Relationship Id="rId21" Type="http://schemas.openxmlformats.org/officeDocument/2006/relationships/image" Target="../media/image188.png"/><Relationship Id="rId34" Type="http://schemas.openxmlformats.org/officeDocument/2006/relationships/image" Target="../media/image201.png"/><Relationship Id="rId7" Type="http://schemas.openxmlformats.org/officeDocument/2006/relationships/image" Target="../media/image73.png"/><Relationship Id="rId12" Type="http://schemas.openxmlformats.org/officeDocument/2006/relationships/image" Target="../media/image175.png"/><Relationship Id="rId17" Type="http://schemas.openxmlformats.org/officeDocument/2006/relationships/image" Target="../media/image178.png"/><Relationship Id="rId25" Type="http://schemas.openxmlformats.org/officeDocument/2006/relationships/image" Target="../media/image192.png"/><Relationship Id="rId33" Type="http://schemas.openxmlformats.org/officeDocument/2006/relationships/image" Target="../media/image200.png"/><Relationship Id="rId38" Type="http://schemas.openxmlformats.org/officeDocument/2006/relationships/image" Target="../media/image205.png"/><Relationship Id="rId2" Type="http://schemas.openxmlformats.org/officeDocument/2006/relationships/image" Target="../media/image1.png"/><Relationship Id="rId16" Type="http://schemas.openxmlformats.org/officeDocument/2006/relationships/image" Target="../media/image69.png"/><Relationship Id="rId20" Type="http://schemas.openxmlformats.org/officeDocument/2006/relationships/image" Target="../media/image187.png"/><Relationship Id="rId29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77.png"/><Relationship Id="rId24" Type="http://schemas.openxmlformats.org/officeDocument/2006/relationships/image" Target="../media/image191.png"/><Relationship Id="rId32" Type="http://schemas.openxmlformats.org/officeDocument/2006/relationships/image" Target="../media/image199.png"/><Relationship Id="rId37" Type="http://schemas.openxmlformats.org/officeDocument/2006/relationships/image" Target="../media/image204.png"/><Relationship Id="rId5" Type="http://schemas.openxmlformats.org/officeDocument/2006/relationships/image" Target="../media/image183.png"/><Relationship Id="rId15" Type="http://schemas.openxmlformats.org/officeDocument/2006/relationships/image" Target="../media/image177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36" Type="http://schemas.openxmlformats.org/officeDocument/2006/relationships/image" Target="../media/image203.png"/><Relationship Id="rId10" Type="http://schemas.openxmlformats.org/officeDocument/2006/relationships/image" Target="../media/image174.png"/><Relationship Id="rId19" Type="http://schemas.openxmlformats.org/officeDocument/2006/relationships/image" Target="../media/image186.png"/><Relationship Id="rId31" Type="http://schemas.openxmlformats.org/officeDocument/2006/relationships/image" Target="../media/image198.png"/><Relationship Id="rId4" Type="http://schemas.openxmlformats.org/officeDocument/2006/relationships/image" Target="../media/image171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89.png"/><Relationship Id="rId27" Type="http://schemas.openxmlformats.org/officeDocument/2006/relationships/image" Target="../media/image194.png"/><Relationship Id="rId30" Type="http://schemas.openxmlformats.org/officeDocument/2006/relationships/image" Target="../media/image197.png"/><Relationship Id="rId35" Type="http://schemas.openxmlformats.org/officeDocument/2006/relationships/image" Target="../media/image202.png"/><Relationship Id="rId8" Type="http://schemas.openxmlformats.org/officeDocument/2006/relationships/image" Target="../media/image74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" Type="http://schemas.openxmlformats.org/officeDocument/2006/relationships/image" Target="../media/image2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1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6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7.png"/><Relationship Id="rId18" Type="http://schemas.openxmlformats.org/officeDocument/2006/relationships/image" Target="../media/image208.png"/><Relationship Id="rId26" Type="http://schemas.openxmlformats.org/officeDocument/2006/relationships/image" Target="../media/image214.png"/><Relationship Id="rId39" Type="http://schemas.openxmlformats.org/officeDocument/2006/relationships/image" Target="../media/image224.png"/><Relationship Id="rId21" Type="http://schemas.openxmlformats.org/officeDocument/2006/relationships/image" Target="../media/image210.png"/><Relationship Id="rId34" Type="http://schemas.openxmlformats.org/officeDocument/2006/relationships/image" Target="../media/image219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6" Type="http://schemas.openxmlformats.org/officeDocument/2006/relationships/image" Target="../media/image69.png"/><Relationship Id="rId20" Type="http://schemas.openxmlformats.org/officeDocument/2006/relationships/image" Target="../media/image186.png"/><Relationship Id="rId29" Type="http://schemas.openxmlformats.org/officeDocument/2006/relationships/image" Target="../media/image197.png"/><Relationship Id="rId41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77.png"/><Relationship Id="rId24" Type="http://schemas.openxmlformats.org/officeDocument/2006/relationships/image" Target="../media/image212.png"/><Relationship Id="rId32" Type="http://schemas.openxmlformats.org/officeDocument/2006/relationships/image" Target="../media/image200.png"/><Relationship Id="rId37" Type="http://schemas.openxmlformats.org/officeDocument/2006/relationships/image" Target="../media/image222.png"/><Relationship Id="rId40" Type="http://schemas.openxmlformats.org/officeDocument/2006/relationships/image" Target="../media/image225.png"/><Relationship Id="rId5" Type="http://schemas.openxmlformats.org/officeDocument/2006/relationships/image" Target="../media/image206.png"/><Relationship Id="rId15" Type="http://schemas.openxmlformats.org/officeDocument/2006/relationships/image" Target="../media/image177.png"/><Relationship Id="rId23" Type="http://schemas.openxmlformats.org/officeDocument/2006/relationships/image" Target="../media/image211.png"/><Relationship Id="rId28" Type="http://schemas.openxmlformats.org/officeDocument/2006/relationships/image" Target="../media/image196.png"/><Relationship Id="rId36" Type="http://schemas.openxmlformats.org/officeDocument/2006/relationships/image" Target="../media/image221.png"/><Relationship Id="rId10" Type="http://schemas.openxmlformats.org/officeDocument/2006/relationships/image" Target="../media/image174.png"/><Relationship Id="rId19" Type="http://schemas.openxmlformats.org/officeDocument/2006/relationships/image" Target="../media/image209.png"/><Relationship Id="rId31" Type="http://schemas.openxmlformats.org/officeDocument/2006/relationships/image" Target="../media/image217.png"/><Relationship Id="rId4" Type="http://schemas.openxmlformats.org/officeDocument/2006/relationships/image" Target="../media/image171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88.png"/><Relationship Id="rId27" Type="http://schemas.openxmlformats.org/officeDocument/2006/relationships/image" Target="../media/image215.png"/><Relationship Id="rId30" Type="http://schemas.openxmlformats.org/officeDocument/2006/relationships/image" Target="../media/image216.png"/><Relationship Id="rId35" Type="http://schemas.openxmlformats.org/officeDocument/2006/relationships/image" Target="../media/image220.png"/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12" Type="http://schemas.openxmlformats.org/officeDocument/2006/relationships/image" Target="../media/image175.png"/><Relationship Id="rId17" Type="http://schemas.openxmlformats.org/officeDocument/2006/relationships/image" Target="../media/image178.png"/><Relationship Id="rId25" Type="http://schemas.openxmlformats.org/officeDocument/2006/relationships/image" Target="../media/image213.png"/><Relationship Id="rId33" Type="http://schemas.openxmlformats.org/officeDocument/2006/relationships/image" Target="../media/image218.png"/><Relationship Id="rId38" Type="http://schemas.openxmlformats.org/officeDocument/2006/relationships/image" Target="../media/image2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4.png"/><Relationship Id="rId1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17" Type="http://schemas.openxmlformats.org/officeDocument/2006/relationships/image" Target="../media/image68.png"/><Relationship Id="rId2" Type="http://schemas.openxmlformats.org/officeDocument/2006/relationships/image" Target="../media/image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7.png"/><Relationship Id="rId10" Type="http://schemas.openxmlformats.org/officeDocument/2006/relationships/image" Target="../media/image52.png"/><Relationship Id="rId19" Type="http://schemas.openxmlformats.org/officeDocument/2006/relationships/image" Target="../media/image55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2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230.png"/><Relationship Id="rId18" Type="http://schemas.openxmlformats.org/officeDocument/2006/relationships/image" Target="../media/image234.png"/><Relationship Id="rId26" Type="http://schemas.openxmlformats.org/officeDocument/2006/relationships/image" Target="../media/image242.png"/><Relationship Id="rId3" Type="http://schemas.openxmlformats.org/officeDocument/2006/relationships/image" Target="../media/image2.png"/><Relationship Id="rId21" Type="http://schemas.openxmlformats.org/officeDocument/2006/relationships/image" Target="../media/image23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233.png"/><Relationship Id="rId25" Type="http://schemas.openxmlformats.org/officeDocument/2006/relationships/image" Target="../media/image241.png"/><Relationship Id="rId2" Type="http://schemas.openxmlformats.org/officeDocument/2006/relationships/image" Target="../media/image1.png"/><Relationship Id="rId16" Type="http://schemas.openxmlformats.org/officeDocument/2006/relationships/image" Target="../media/image232.png"/><Relationship Id="rId20" Type="http://schemas.openxmlformats.org/officeDocument/2006/relationships/image" Target="../media/image236.png"/><Relationship Id="rId29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11" Type="http://schemas.openxmlformats.org/officeDocument/2006/relationships/image" Target="../media/image77.png"/><Relationship Id="rId24" Type="http://schemas.openxmlformats.org/officeDocument/2006/relationships/image" Target="../media/image240.png"/><Relationship Id="rId5" Type="http://schemas.openxmlformats.org/officeDocument/2006/relationships/image" Target="../media/image228.png"/><Relationship Id="rId15" Type="http://schemas.openxmlformats.org/officeDocument/2006/relationships/image" Target="../media/image231.png"/><Relationship Id="rId23" Type="http://schemas.openxmlformats.org/officeDocument/2006/relationships/image" Target="../media/image239.png"/><Relationship Id="rId28" Type="http://schemas.openxmlformats.org/officeDocument/2006/relationships/image" Target="../media/image244.png"/><Relationship Id="rId10" Type="http://schemas.openxmlformats.org/officeDocument/2006/relationships/image" Target="../media/image174.png"/><Relationship Id="rId19" Type="http://schemas.openxmlformats.org/officeDocument/2006/relationships/image" Target="../media/image235.png"/><Relationship Id="rId31" Type="http://schemas.openxmlformats.org/officeDocument/2006/relationships/image" Target="../media/image247.png"/><Relationship Id="rId4" Type="http://schemas.openxmlformats.org/officeDocument/2006/relationships/image" Target="../media/image171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238.png"/><Relationship Id="rId27" Type="http://schemas.openxmlformats.org/officeDocument/2006/relationships/image" Target="../media/image243.png"/><Relationship Id="rId30" Type="http://schemas.openxmlformats.org/officeDocument/2006/relationships/image" Target="../media/image2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231.png"/><Relationship Id="rId18" Type="http://schemas.openxmlformats.org/officeDocument/2006/relationships/image" Target="../media/image252.jpe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251.jpeg"/><Relationship Id="rId2" Type="http://schemas.openxmlformats.org/officeDocument/2006/relationships/image" Target="../media/image1.png"/><Relationship Id="rId16" Type="http://schemas.openxmlformats.org/officeDocument/2006/relationships/image" Target="../media/image2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11" Type="http://schemas.openxmlformats.org/officeDocument/2006/relationships/image" Target="../media/image77.png"/><Relationship Id="rId5" Type="http://schemas.openxmlformats.org/officeDocument/2006/relationships/image" Target="../media/image248.png"/><Relationship Id="rId15" Type="http://schemas.openxmlformats.org/officeDocument/2006/relationships/image" Target="../media/image80.png"/><Relationship Id="rId10" Type="http://schemas.openxmlformats.org/officeDocument/2006/relationships/image" Target="../media/image174.png"/><Relationship Id="rId4" Type="http://schemas.openxmlformats.org/officeDocument/2006/relationships/image" Target="../media/image171.png"/><Relationship Id="rId9" Type="http://schemas.openxmlformats.org/officeDocument/2006/relationships/image" Target="../media/image75.png"/><Relationship Id="rId14" Type="http://schemas.openxmlformats.org/officeDocument/2006/relationships/image" Target="../media/image2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4.png"/><Relationship Id="rId1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17" Type="http://schemas.openxmlformats.org/officeDocument/2006/relationships/image" Target="../media/image68.png"/><Relationship Id="rId2" Type="http://schemas.openxmlformats.org/officeDocument/2006/relationships/image" Target="../media/image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7.png"/><Relationship Id="rId10" Type="http://schemas.openxmlformats.org/officeDocument/2006/relationships/image" Target="../media/image52.png"/><Relationship Id="rId19" Type="http://schemas.openxmlformats.org/officeDocument/2006/relationships/image" Target="../media/image55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2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4.png"/><Relationship Id="rId1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17" Type="http://schemas.openxmlformats.org/officeDocument/2006/relationships/image" Target="../media/image68.png"/><Relationship Id="rId2" Type="http://schemas.openxmlformats.org/officeDocument/2006/relationships/image" Target="../media/image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7.png"/><Relationship Id="rId10" Type="http://schemas.openxmlformats.org/officeDocument/2006/relationships/image" Target="../media/image52.png"/><Relationship Id="rId19" Type="http://schemas.openxmlformats.org/officeDocument/2006/relationships/image" Target="../media/image55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2.png"/><Relationship Id="rId2" Type="http://schemas.openxmlformats.org/officeDocument/2006/relationships/image" Target="../media/image1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4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87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" Type="http://schemas.openxmlformats.org/officeDocument/2006/relationships/image" Target="../media/image2.png"/><Relationship Id="rId21" Type="http://schemas.openxmlformats.org/officeDocument/2006/relationships/image" Target="../media/image92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2" Type="http://schemas.openxmlformats.org/officeDocument/2006/relationships/image" Target="../media/image1.png"/><Relationship Id="rId16" Type="http://schemas.openxmlformats.org/officeDocument/2006/relationships/image" Target="../media/image52.png"/><Relationship Id="rId20" Type="http://schemas.openxmlformats.org/officeDocument/2006/relationships/image" Target="../media/image91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77.png"/><Relationship Id="rId24" Type="http://schemas.openxmlformats.org/officeDocument/2006/relationships/image" Target="../media/image95.png"/><Relationship Id="rId5" Type="http://schemas.openxmlformats.org/officeDocument/2006/relationships/image" Target="../media/image85.png"/><Relationship Id="rId15" Type="http://schemas.openxmlformats.org/officeDocument/2006/relationships/image" Target="../media/image81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10" Type="http://schemas.openxmlformats.org/officeDocument/2006/relationships/image" Target="../media/image76.png"/><Relationship Id="rId19" Type="http://schemas.openxmlformats.org/officeDocument/2006/relationships/image" Target="../media/image90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02.png"/><Relationship Id="rId18" Type="http://schemas.openxmlformats.org/officeDocument/2006/relationships/image" Target="../media/image104.png"/><Relationship Id="rId3" Type="http://schemas.openxmlformats.org/officeDocument/2006/relationships/image" Target="../media/image2.png"/><Relationship Id="rId21" Type="http://schemas.openxmlformats.org/officeDocument/2006/relationships/image" Target="../media/image10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103.png"/><Relationship Id="rId2" Type="http://schemas.openxmlformats.org/officeDocument/2006/relationships/image" Target="../media/image1.png"/><Relationship Id="rId16" Type="http://schemas.openxmlformats.org/officeDocument/2006/relationships/image" Target="../media/image5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77.png"/><Relationship Id="rId5" Type="http://schemas.openxmlformats.org/officeDocument/2006/relationships/image" Target="../media/image101.png"/><Relationship Id="rId15" Type="http://schemas.openxmlformats.org/officeDocument/2006/relationships/image" Target="../media/image81.png"/><Relationship Id="rId23" Type="http://schemas.openxmlformats.org/officeDocument/2006/relationships/image" Target="../media/image109.png"/><Relationship Id="rId10" Type="http://schemas.openxmlformats.org/officeDocument/2006/relationships/image" Target="../media/image76.png"/><Relationship Id="rId19" Type="http://schemas.openxmlformats.org/officeDocument/2006/relationships/image" Target="../media/image10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12.png"/><Relationship Id="rId18" Type="http://schemas.openxmlformats.org/officeDocument/2006/relationships/image" Target="../media/image11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113.png"/><Relationship Id="rId2" Type="http://schemas.openxmlformats.org/officeDocument/2006/relationships/image" Target="../media/image1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77.png"/><Relationship Id="rId5" Type="http://schemas.openxmlformats.org/officeDocument/2006/relationships/image" Target="../media/image11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11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4.png"/><Relationship Id="rId1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17" Type="http://schemas.openxmlformats.org/officeDocument/2006/relationships/image" Target="../media/image68.png"/><Relationship Id="rId2" Type="http://schemas.openxmlformats.org/officeDocument/2006/relationships/image" Target="../media/image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7.png"/><Relationship Id="rId10" Type="http://schemas.openxmlformats.org/officeDocument/2006/relationships/image" Target="../media/image52.png"/><Relationship Id="rId19" Type="http://schemas.openxmlformats.org/officeDocument/2006/relationships/image" Target="../media/image55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79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204" y="424668"/>
            <a:ext cx="17237833" cy="9426051"/>
            <a:chOff x="547204" y="424668"/>
            <a:chExt cx="17237833" cy="9426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71712" y="-4288357"/>
              <a:ext cx="34475665" cy="188521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204" y="424668"/>
              <a:ext cx="17237833" cy="94260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05973" y="424668"/>
            <a:ext cx="3641743" cy="1010148"/>
            <a:chOff x="13505973" y="424668"/>
            <a:chExt cx="3641743" cy="1010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5973" y="424668"/>
              <a:ext cx="3641743" cy="1010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3596" y="1041374"/>
            <a:ext cx="6966326" cy="5734582"/>
            <a:chOff x="1133596" y="1041374"/>
            <a:chExt cx="6966326" cy="57345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3596" y="1041374"/>
              <a:ext cx="6966326" cy="573458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88717" y="631044"/>
            <a:ext cx="3978114" cy="843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2914" y="1001717"/>
            <a:ext cx="7031962" cy="52686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36640" y="9102790"/>
            <a:ext cx="937084" cy="192857"/>
            <a:chOff x="14036640" y="9102790"/>
            <a:chExt cx="937084" cy="19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4036640" y="9102790"/>
              <a:ext cx="937084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35854" y="1464410"/>
            <a:ext cx="2025659" cy="192857"/>
            <a:chOff x="11835854" y="1464410"/>
            <a:chExt cx="2025659" cy="19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1835854" y="1464410"/>
              <a:ext cx="2025659" cy="19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106851" y="3478308"/>
            <a:ext cx="2566890" cy="192857"/>
            <a:chOff x="15106851" y="3478308"/>
            <a:chExt cx="2566890" cy="19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06851" y="3478308"/>
              <a:ext cx="2566890" cy="19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59267" y="5059113"/>
            <a:ext cx="9124519" cy="192857"/>
            <a:chOff x="4359267" y="5059113"/>
            <a:chExt cx="9124519" cy="19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4359267" y="5059113"/>
              <a:ext cx="9124519" cy="19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0916" y="3478308"/>
            <a:ext cx="606682" cy="192857"/>
            <a:chOff x="660916" y="3478308"/>
            <a:chExt cx="606682" cy="192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0916" y="3478308"/>
              <a:ext cx="606682" cy="19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7584" y="7041916"/>
            <a:ext cx="724776" cy="192857"/>
            <a:chOff x="1557584" y="7041916"/>
            <a:chExt cx="724776" cy="1928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557584" y="7041916"/>
              <a:ext cx="724776" cy="192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36660" y="9341069"/>
            <a:ext cx="598130" cy="192857"/>
            <a:chOff x="6236660" y="9341069"/>
            <a:chExt cx="598130" cy="1928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6236660" y="9341069"/>
              <a:ext cx="598130" cy="192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83831" y="7108122"/>
            <a:ext cx="1103788" cy="192857"/>
            <a:chOff x="5983831" y="7108122"/>
            <a:chExt cx="1103788" cy="19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983831" y="7108122"/>
              <a:ext cx="1103788" cy="1928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768581" y="4809569"/>
            <a:ext cx="2114619" cy="7112190"/>
            <a:chOff x="3768581" y="4809569"/>
            <a:chExt cx="2114619" cy="711219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3768581" y="4809569"/>
              <a:ext cx="2114619" cy="7112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3113" y="7735294"/>
            <a:ext cx="606682" cy="192857"/>
            <a:chOff x="663113" y="7735294"/>
            <a:chExt cx="606682" cy="19285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3113" y="7735294"/>
              <a:ext cx="606682" cy="1928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88482" y="8809854"/>
            <a:ext cx="1662980" cy="192857"/>
            <a:chOff x="1088482" y="8809854"/>
            <a:chExt cx="1662980" cy="19285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088482" y="8809854"/>
              <a:ext cx="1662980" cy="1928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807126" y="8469801"/>
            <a:ext cx="2854124" cy="192857"/>
            <a:chOff x="14807126" y="8469801"/>
            <a:chExt cx="2854124" cy="19285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807126" y="8469801"/>
              <a:ext cx="2854124" cy="1928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622249" y="6344620"/>
            <a:ext cx="2441087" cy="2976919"/>
            <a:chOff x="9622249" y="6344620"/>
            <a:chExt cx="2441087" cy="29769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22249" y="6344620"/>
              <a:ext cx="2441087" cy="29769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667004" y="7418443"/>
            <a:ext cx="4363358" cy="192857"/>
            <a:chOff x="10667004" y="7418443"/>
            <a:chExt cx="4363358" cy="19285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0667004" y="7418443"/>
              <a:ext cx="4363358" cy="19285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961746" y="5297133"/>
            <a:ext cx="8655744" cy="192857"/>
            <a:chOff x="8961746" y="5297133"/>
            <a:chExt cx="8655744" cy="19285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61746" y="5297133"/>
              <a:ext cx="8655744" cy="1928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882844" y="8469801"/>
            <a:ext cx="1540312" cy="192857"/>
            <a:chOff x="12882844" y="8469801"/>
            <a:chExt cx="1540312" cy="19285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882844" y="8469801"/>
              <a:ext cx="1540312" cy="19285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719168" y="9140249"/>
            <a:ext cx="862165" cy="192857"/>
            <a:chOff x="15719168" y="9140249"/>
            <a:chExt cx="862165" cy="19285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5719168" y="9140249"/>
              <a:ext cx="862165" cy="19285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434939" y="5680837"/>
            <a:ext cx="3783811" cy="3805423"/>
            <a:chOff x="13434939" y="5680837"/>
            <a:chExt cx="3783811" cy="380542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434939" y="5680837"/>
              <a:ext cx="3783811" cy="380542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326845" y="5393561"/>
            <a:ext cx="1820871" cy="667330"/>
            <a:chOff x="15326845" y="5393561"/>
            <a:chExt cx="1820871" cy="66733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26845" y="5393561"/>
              <a:ext cx="1820871" cy="66733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691785" y="690628"/>
            <a:ext cx="525001" cy="192857"/>
            <a:chOff x="4691785" y="690628"/>
            <a:chExt cx="525001" cy="19285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4691785" y="690628"/>
              <a:ext cx="525001" cy="192857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292026" y="5565349"/>
            <a:ext cx="2018229" cy="542905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8986691" y="3478308"/>
            <a:ext cx="1311786" cy="192857"/>
            <a:chOff x="8986691" y="3478308"/>
            <a:chExt cx="1311786" cy="19285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986691" y="3478308"/>
              <a:ext cx="1311786" cy="19285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191126" y="1851894"/>
            <a:ext cx="5862696" cy="2851986"/>
            <a:chOff x="10191126" y="1851894"/>
            <a:chExt cx="5862696" cy="285198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191126" y="1851894"/>
              <a:ext cx="5862696" cy="285198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145952" y="4026051"/>
            <a:ext cx="2039915" cy="2053887"/>
            <a:chOff x="5145952" y="4026051"/>
            <a:chExt cx="2039915" cy="205388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45952" y="4026051"/>
              <a:ext cx="2039915" cy="2053887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33504" y="5123801"/>
            <a:ext cx="3303705" cy="12686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BD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204" y="424668"/>
            <a:ext cx="17237833" cy="9426051"/>
            <a:chOff x="547204" y="424668"/>
            <a:chExt cx="17237833" cy="942605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47204" y="424668"/>
              <a:ext cx="17237833" cy="9426051"/>
              <a:chOff x="547204" y="424668"/>
              <a:chExt cx="17237833" cy="942605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071712" y="-4288357"/>
                <a:ext cx="34475665" cy="1885210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47204" y="424668"/>
                <a:ext cx="17237833" cy="94260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09292" y="1004684"/>
              <a:ext cx="8520685" cy="1682440"/>
              <a:chOff x="1109292" y="1004684"/>
              <a:chExt cx="8520685" cy="168244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09292" y="1004684"/>
                <a:ext cx="8520685" cy="168244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2111" y="997006"/>
              <a:ext cx="4004095" cy="216772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9309" y="1361857"/>
              <a:ext cx="1833238" cy="84323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60916" y="1871664"/>
              <a:ext cx="921732" cy="192857"/>
              <a:chOff x="660916" y="1871664"/>
              <a:chExt cx="921732" cy="19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0916" y="1871664"/>
                <a:ext cx="921732" cy="19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79358" y="789282"/>
              <a:ext cx="729227" cy="192857"/>
              <a:chOff x="1879358" y="789282"/>
              <a:chExt cx="729227" cy="1928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879358" y="789282"/>
                <a:ext cx="729227" cy="19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964354" y="789282"/>
              <a:ext cx="729227" cy="192857"/>
              <a:chOff x="5964354" y="789282"/>
              <a:chExt cx="729227" cy="1928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964354" y="789282"/>
                <a:ext cx="729227" cy="1928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909507" y="1689374"/>
              <a:ext cx="2529412" cy="192857"/>
              <a:chOff x="8909507" y="1689374"/>
              <a:chExt cx="2529412" cy="19285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8909507" y="1689374"/>
                <a:ext cx="2529412" cy="1928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370343" y="1749476"/>
              <a:ext cx="828072" cy="192857"/>
              <a:chOff x="9370343" y="1749476"/>
              <a:chExt cx="828072" cy="1928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70343" y="1749476"/>
                <a:ext cx="828072" cy="19285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399779" y="521097"/>
              <a:ext cx="4556320" cy="666776"/>
              <a:chOff x="12399779" y="521097"/>
              <a:chExt cx="4556320" cy="6667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399779" y="521097"/>
                <a:ext cx="4556320" cy="6667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60303" y="3013655"/>
              <a:ext cx="17212244" cy="6837063"/>
              <a:chOff x="560303" y="3013655"/>
              <a:chExt cx="17212244" cy="683706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0303" y="3013655"/>
                <a:ext cx="17212244" cy="683706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22802" y="606213"/>
              <a:ext cx="1002095" cy="64528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82981" y="684593"/>
              <a:ext cx="3970086" cy="5402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62069" y="1457086"/>
            <a:ext cx="1388059" cy="544254"/>
            <a:chOff x="16262069" y="1457086"/>
            <a:chExt cx="1388059" cy="54425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262069" y="1457086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73941" y="2142870"/>
            <a:ext cx="1388059" cy="544254"/>
            <a:chOff x="11373941" y="2142870"/>
            <a:chExt cx="1388059" cy="5442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73941" y="2142870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09747" y="1522343"/>
            <a:ext cx="1768192" cy="1768192"/>
            <a:chOff x="12909747" y="1522343"/>
            <a:chExt cx="1768192" cy="17681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09747" y="1522343"/>
              <a:ext cx="1768192" cy="17681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51155" y="3657390"/>
            <a:ext cx="5077813" cy="5461682"/>
            <a:chOff x="1251155" y="3657390"/>
            <a:chExt cx="5077813" cy="546168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287752" y="926549"/>
              <a:ext cx="10155626" cy="10923363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1155" y="3657390"/>
              <a:ext cx="5077813" cy="54616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776764" y="4932903"/>
            <a:ext cx="2026593" cy="2026593"/>
            <a:chOff x="2776764" y="4932903"/>
            <a:chExt cx="2026593" cy="202659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76764" y="4932903"/>
              <a:ext cx="2026593" cy="20265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285592" y="5173974"/>
            <a:ext cx="1008938" cy="1544452"/>
            <a:chOff x="3285592" y="5173974"/>
            <a:chExt cx="1008938" cy="154445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85592" y="5173974"/>
              <a:ext cx="1008938" cy="154445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74956" y="7338968"/>
            <a:ext cx="5040157" cy="28571"/>
            <a:chOff x="1274956" y="7338968"/>
            <a:chExt cx="5040157" cy="2857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74956" y="7338968"/>
              <a:ext cx="5040157" cy="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737104" y="3657390"/>
            <a:ext cx="5077813" cy="5461682"/>
            <a:chOff x="6737104" y="3657390"/>
            <a:chExt cx="5077813" cy="546168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98197" y="926549"/>
              <a:ext cx="10155626" cy="10923363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37104" y="3657390"/>
              <a:ext cx="5077813" cy="546168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161010" y="3701346"/>
            <a:ext cx="5077813" cy="5461682"/>
            <a:chOff x="12161010" y="3701346"/>
            <a:chExt cx="5077813" cy="546168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22104" y="970505"/>
              <a:ext cx="10155626" cy="10923363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61010" y="3701346"/>
              <a:ext cx="5077813" cy="546168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079617" y="4932903"/>
            <a:ext cx="2214393" cy="2089500"/>
            <a:chOff x="8079617" y="4932903"/>
            <a:chExt cx="2214393" cy="208950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79617" y="4932903"/>
              <a:ext cx="2214393" cy="208950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855274" y="7338968"/>
            <a:ext cx="5040157" cy="28571"/>
            <a:chOff x="6855274" y="7338968"/>
            <a:chExt cx="5040157" cy="2857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55274" y="7338968"/>
              <a:ext cx="5040157" cy="285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346569" y="5018617"/>
            <a:ext cx="3085714" cy="1898901"/>
            <a:chOff x="13346569" y="5018617"/>
            <a:chExt cx="3085714" cy="189890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346569" y="5018617"/>
              <a:ext cx="3085714" cy="189890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157860" y="7338968"/>
            <a:ext cx="5040157" cy="28571"/>
            <a:chOff x="12157860" y="7338968"/>
            <a:chExt cx="5040157" cy="2857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57860" y="7338968"/>
              <a:ext cx="5040157" cy="28571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60857" y="3610877"/>
            <a:ext cx="1217848" cy="1553048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115517" y="3610877"/>
            <a:ext cx="1227371" cy="1553048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600105" y="3610877"/>
            <a:ext cx="1227371" cy="1553048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83040" y="7655776"/>
            <a:ext cx="6143476" cy="1410895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037084" y="7865033"/>
            <a:ext cx="7002524" cy="1009914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513880" y="7655776"/>
            <a:ext cx="7023248" cy="14108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BD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204" y="424668"/>
            <a:ext cx="17237833" cy="9426051"/>
            <a:chOff x="547204" y="424668"/>
            <a:chExt cx="17237833" cy="942605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47204" y="424668"/>
              <a:ext cx="17237833" cy="9426051"/>
              <a:chOff x="547204" y="424668"/>
              <a:chExt cx="17237833" cy="942605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071712" y="-4288357"/>
                <a:ext cx="34475665" cy="1885210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47204" y="424668"/>
                <a:ext cx="17237833" cy="94260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09292" y="1004684"/>
              <a:ext cx="8520685" cy="1682440"/>
              <a:chOff x="1109292" y="1004684"/>
              <a:chExt cx="8520685" cy="168244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09292" y="1004684"/>
                <a:ext cx="8520685" cy="168244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2111" y="997006"/>
              <a:ext cx="5428010" cy="216772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9309" y="1361857"/>
              <a:ext cx="1833238" cy="84323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60916" y="1871664"/>
              <a:ext cx="921732" cy="192857"/>
              <a:chOff x="660916" y="1871664"/>
              <a:chExt cx="921732" cy="19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0916" y="1871664"/>
                <a:ext cx="921732" cy="19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79358" y="789282"/>
              <a:ext cx="729227" cy="192857"/>
              <a:chOff x="1879358" y="789282"/>
              <a:chExt cx="729227" cy="1928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879358" y="789282"/>
                <a:ext cx="729227" cy="19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964354" y="789282"/>
              <a:ext cx="729227" cy="192857"/>
              <a:chOff x="5964354" y="789282"/>
              <a:chExt cx="729227" cy="1928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964354" y="789282"/>
                <a:ext cx="729227" cy="1928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909507" y="1689374"/>
              <a:ext cx="2529412" cy="192857"/>
              <a:chOff x="8909507" y="1689374"/>
              <a:chExt cx="2529412" cy="19285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8909507" y="1689374"/>
                <a:ext cx="2529412" cy="1928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370343" y="1749476"/>
              <a:ext cx="828072" cy="192857"/>
              <a:chOff x="9370343" y="1749476"/>
              <a:chExt cx="828072" cy="1928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70343" y="1749476"/>
                <a:ext cx="828072" cy="19285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399779" y="521097"/>
              <a:ext cx="4556320" cy="666776"/>
              <a:chOff x="12399779" y="521097"/>
              <a:chExt cx="4556320" cy="6667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399779" y="521097"/>
                <a:ext cx="4556320" cy="6667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60303" y="3013655"/>
              <a:ext cx="17212244" cy="6837063"/>
              <a:chOff x="560303" y="3013655"/>
              <a:chExt cx="17212244" cy="683706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0303" y="3013655"/>
                <a:ext cx="17212244" cy="683706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78316" y="606213"/>
              <a:ext cx="1040314" cy="64528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82981" y="684593"/>
              <a:ext cx="3970086" cy="5402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62069" y="1457086"/>
            <a:ext cx="1388059" cy="544254"/>
            <a:chOff x="16262069" y="1457086"/>
            <a:chExt cx="1388059" cy="54425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262069" y="1457086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73941" y="2142870"/>
            <a:ext cx="1388059" cy="544254"/>
            <a:chOff x="11373941" y="2142870"/>
            <a:chExt cx="1388059" cy="5442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73941" y="2142870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09747" y="1522343"/>
            <a:ext cx="1768192" cy="1768192"/>
            <a:chOff x="12909747" y="1522343"/>
            <a:chExt cx="1768192" cy="17681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09747" y="1522343"/>
              <a:ext cx="1768192" cy="17681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40172" y="3347668"/>
            <a:ext cx="2914286" cy="6171429"/>
            <a:chOff x="1340172" y="3347668"/>
            <a:chExt cx="2914286" cy="617142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40172" y="3347668"/>
              <a:ext cx="2910798" cy="6169039"/>
              <a:chOff x="1340172" y="3347668"/>
              <a:chExt cx="2910798" cy="616903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40172" y="3347668"/>
                <a:ext cx="2910798" cy="616903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80036" y="3670393"/>
              <a:ext cx="2636529" cy="5565581"/>
              <a:chOff x="1480036" y="3670393"/>
              <a:chExt cx="2636529" cy="556558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80036" y="3670393"/>
                <a:ext cx="2636529" cy="5565581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5716238" y="3347668"/>
            <a:ext cx="2914286" cy="6171429"/>
            <a:chOff x="5716238" y="3347668"/>
            <a:chExt cx="2914286" cy="617142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716238" y="3347668"/>
              <a:ext cx="2910798" cy="6169039"/>
              <a:chOff x="5716238" y="3347668"/>
              <a:chExt cx="2910798" cy="616903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716238" y="3347668"/>
                <a:ext cx="2910798" cy="616903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5856103" y="3670393"/>
              <a:ext cx="2636529" cy="5565581"/>
              <a:chOff x="5856103" y="3670393"/>
              <a:chExt cx="2636529" cy="5565581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856103" y="3670393"/>
                <a:ext cx="2636529" cy="5565581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9889297" y="3347668"/>
            <a:ext cx="2914286" cy="6171429"/>
            <a:chOff x="9889297" y="3347668"/>
            <a:chExt cx="2914286" cy="617142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9889297" y="3347668"/>
              <a:ext cx="2910798" cy="6169039"/>
              <a:chOff x="9889297" y="3347668"/>
              <a:chExt cx="2910798" cy="616903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889297" y="3347668"/>
                <a:ext cx="2910798" cy="616903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0029161" y="3670393"/>
              <a:ext cx="2636529" cy="5565581"/>
              <a:chOff x="10029161" y="3670393"/>
              <a:chExt cx="2636529" cy="5565581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029161" y="3670393"/>
                <a:ext cx="2636529" cy="5565581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4045301" y="3347668"/>
            <a:ext cx="2914286" cy="6171429"/>
            <a:chOff x="14045301" y="3347668"/>
            <a:chExt cx="2914286" cy="6171429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4045301" y="3347668"/>
              <a:ext cx="2910798" cy="6169039"/>
              <a:chOff x="14045301" y="3347668"/>
              <a:chExt cx="2910798" cy="616903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045301" y="3347668"/>
                <a:ext cx="2910798" cy="6169039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4185165" y="3670393"/>
              <a:ext cx="2636529" cy="5565581"/>
              <a:chOff x="14185165" y="3670393"/>
              <a:chExt cx="2636529" cy="5565581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185165" y="3670393"/>
                <a:ext cx="2636529" cy="5565581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2496575" y="8890115"/>
            <a:ext cx="721421" cy="827271"/>
            <a:chOff x="2496575" y="8890115"/>
            <a:chExt cx="721421" cy="82727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96575" y="8890115"/>
              <a:ext cx="721421" cy="82727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6963857" y="8228861"/>
            <a:ext cx="721421" cy="827271"/>
            <a:chOff x="6963857" y="8228861"/>
            <a:chExt cx="721421" cy="82727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63857" y="8228861"/>
              <a:ext cx="721421" cy="82727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039623" y="6241711"/>
            <a:ext cx="721421" cy="827271"/>
            <a:chOff x="11039623" y="6241711"/>
            <a:chExt cx="721421" cy="82727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039623" y="6241711"/>
              <a:ext cx="721421" cy="82727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5129887" y="8890115"/>
            <a:ext cx="721421" cy="827271"/>
            <a:chOff x="15129887" y="8890115"/>
            <a:chExt cx="721421" cy="82727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129887" y="8890115"/>
              <a:ext cx="721421" cy="8272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BD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204" y="424668"/>
            <a:ext cx="17237833" cy="9426051"/>
            <a:chOff x="547204" y="424668"/>
            <a:chExt cx="17237833" cy="942605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47204" y="424668"/>
              <a:ext cx="17237833" cy="9426051"/>
              <a:chOff x="547204" y="424668"/>
              <a:chExt cx="17237833" cy="942605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071712" y="-4288357"/>
                <a:ext cx="34475665" cy="1885210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47204" y="424668"/>
                <a:ext cx="17237833" cy="94260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09292" y="1004684"/>
              <a:ext cx="8520685" cy="1682440"/>
              <a:chOff x="1109292" y="1004684"/>
              <a:chExt cx="8520685" cy="168244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09292" y="1004684"/>
                <a:ext cx="8520685" cy="168244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2111" y="997006"/>
              <a:ext cx="5428010" cy="216772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9309" y="1361857"/>
              <a:ext cx="1833238" cy="84323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60916" y="1871664"/>
              <a:ext cx="921732" cy="192857"/>
              <a:chOff x="660916" y="1871664"/>
              <a:chExt cx="921732" cy="19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0916" y="1871664"/>
                <a:ext cx="921732" cy="19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79358" y="789282"/>
              <a:ext cx="729227" cy="192857"/>
              <a:chOff x="1879358" y="789282"/>
              <a:chExt cx="729227" cy="1928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879358" y="789282"/>
                <a:ext cx="729227" cy="19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964354" y="789282"/>
              <a:ext cx="729227" cy="192857"/>
              <a:chOff x="5964354" y="789282"/>
              <a:chExt cx="729227" cy="1928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964354" y="789282"/>
                <a:ext cx="729227" cy="1928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909507" y="1689374"/>
              <a:ext cx="2529412" cy="192857"/>
              <a:chOff x="8909507" y="1689374"/>
              <a:chExt cx="2529412" cy="19285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8909507" y="1689374"/>
                <a:ext cx="2529412" cy="1928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370343" y="1749476"/>
              <a:ext cx="828072" cy="192857"/>
              <a:chOff x="9370343" y="1749476"/>
              <a:chExt cx="828072" cy="1928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70343" y="1749476"/>
                <a:ext cx="828072" cy="19285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399779" y="521097"/>
              <a:ext cx="4556320" cy="666776"/>
              <a:chOff x="12399779" y="521097"/>
              <a:chExt cx="4556320" cy="6667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399779" y="521097"/>
                <a:ext cx="4556320" cy="6667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60303" y="3013655"/>
              <a:ext cx="17212244" cy="6837063"/>
              <a:chOff x="560303" y="3013655"/>
              <a:chExt cx="17212244" cy="683706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0303" y="3013655"/>
                <a:ext cx="17212244" cy="683706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23230" y="606213"/>
              <a:ext cx="1000810" cy="64528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82981" y="684593"/>
              <a:ext cx="3970086" cy="5402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62069" y="1457086"/>
            <a:ext cx="1388059" cy="544254"/>
            <a:chOff x="16262069" y="1457086"/>
            <a:chExt cx="1388059" cy="54425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262069" y="1457086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73941" y="2142870"/>
            <a:ext cx="1388059" cy="544254"/>
            <a:chOff x="11373941" y="2142870"/>
            <a:chExt cx="1388059" cy="5442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73941" y="2142870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09747" y="1522343"/>
            <a:ext cx="1768192" cy="1768192"/>
            <a:chOff x="12909747" y="1522343"/>
            <a:chExt cx="1768192" cy="17681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09747" y="1522343"/>
              <a:ext cx="1768192" cy="17681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013529" y="3347668"/>
            <a:ext cx="2914286" cy="6171429"/>
            <a:chOff x="3013529" y="3347668"/>
            <a:chExt cx="2914286" cy="617142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013529" y="3347668"/>
              <a:ext cx="2910798" cy="6169039"/>
              <a:chOff x="3013529" y="3347668"/>
              <a:chExt cx="2910798" cy="616903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013529" y="3347668"/>
                <a:ext cx="2910798" cy="616903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153394" y="3670393"/>
              <a:ext cx="2636529" cy="5565581"/>
              <a:chOff x="3153394" y="3670393"/>
              <a:chExt cx="2636529" cy="556558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153394" y="3670393"/>
                <a:ext cx="2636529" cy="5565581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032396" y="3347668"/>
            <a:ext cx="2914286" cy="6171429"/>
            <a:chOff x="8032396" y="3347668"/>
            <a:chExt cx="2914286" cy="617142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032396" y="3347668"/>
              <a:ext cx="2910798" cy="6169039"/>
              <a:chOff x="8032396" y="3347668"/>
              <a:chExt cx="2910798" cy="616903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032396" y="3347668"/>
                <a:ext cx="2910798" cy="616903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8172260" y="3670393"/>
              <a:ext cx="2636529" cy="5565581"/>
              <a:chOff x="8172260" y="3670393"/>
              <a:chExt cx="2636529" cy="5565581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172260" y="3670393"/>
                <a:ext cx="2636529" cy="5565581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4728150" y="7994092"/>
            <a:ext cx="721421" cy="827271"/>
            <a:chOff x="4728150" y="7994092"/>
            <a:chExt cx="721421" cy="8272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28150" y="7994092"/>
              <a:ext cx="721421" cy="8272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206394" y="6804917"/>
            <a:ext cx="721421" cy="827271"/>
            <a:chOff x="5206394" y="6804917"/>
            <a:chExt cx="721421" cy="82727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06394" y="6804917"/>
              <a:ext cx="721421" cy="8272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762000" y="3347668"/>
            <a:ext cx="2914286" cy="6171429"/>
            <a:chOff x="12762000" y="3347668"/>
            <a:chExt cx="2914286" cy="617142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2762000" y="3347668"/>
              <a:ext cx="2910798" cy="6169039"/>
              <a:chOff x="12762000" y="3347668"/>
              <a:chExt cx="2910798" cy="6169039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762000" y="3347668"/>
                <a:ext cx="2910798" cy="6169039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2901864" y="3670393"/>
              <a:ext cx="2636529" cy="5565581"/>
              <a:chOff x="12901864" y="3670393"/>
              <a:chExt cx="2636529" cy="5565581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901864" y="3670393"/>
                <a:ext cx="2636529" cy="556558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BD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204" y="424668"/>
            <a:ext cx="17237833" cy="9426051"/>
            <a:chOff x="547204" y="424668"/>
            <a:chExt cx="17237833" cy="942605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47204" y="424668"/>
              <a:ext cx="17237833" cy="9426051"/>
              <a:chOff x="547204" y="424668"/>
              <a:chExt cx="17237833" cy="942605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071712" y="-4288357"/>
                <a:ext cx="34475665" cy="1885210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47204" y="424668"/>
                <a:ext cx="17237833" cy="94260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09292" y="1004684"/>
              <a:ext cx="8520685" cy="1682440"/>
              <a:chOff x="1109292" y="1004684"/>
              <a:chExt cx="8520685" cy="168244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09292" y="1004684"/>
                <a:ext cx="8520685" cy="168244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2111" y="997006"/>
              <a:ext cx="5428010" cy="216772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9309" y="1361857"/>
              <a:ext cx="1833238" cy="84323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60916" y="1871664"/>
              <a:ext cx="921732" cy="192857"/>
              <a:chOff x="660916" y="1871664"/>
              <a:chExt cx="921732" cy="19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0916" y="1871664"/>
                <a:ext cx="921732" cy="19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79358" y="789282"/>
              <a:ext cx="729227" cy="192857"/>
              <a:chOff x="1879358" y="789282"/>
              <a:chExt cx="729227" cy="1928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879358" y="789282"/>
                <a:ext cx="729227" cy="19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964354" y="789282"/>
              <a:ext cx="729227" cy="192857"/>
              <a:chOff x="5964354" y="789282"/>
              <a:chExt cx="729227" cy="1928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964354" y="789282"/>
                <a:ext cx="729227" cy="1928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909507" y="1689374"/>
              <a:ext cx="2529412" cy="192857"/>
              <a:chOff x="8909507" y="1689374"/>
              <a:chExt cx="2529412" cy="19285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8909507" y="1689374"/>
                <a:ext cx="2529412" cy="1928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370343" y="1749476"/>
              <a:ext cx="828072" cy="192857"/>
              <a:chOff x="9370343" y="1749476"/>
              <a:chExt cx="828072" cy="1928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70343" y="1749476"/>
                <a:ext cx="828072" cy="19285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399779" y="521097"/>
              <a:ext cx="4556320" cy="666776"/>
              <a:chOff x="12399779" y="521097"/>
              <a:chExt cx="4556320" cy="6667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399779" y="521097"/>
                <a:ext cx="4556320" cy="6667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60303" y="3013655"/>
              <a:ext cx="17212244" cy="6837063"/>
              <a:chOff x="560303" y="3013655"/>
              <a:chExt cx="17212244" cy="683706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0303" y="3013655"/>
                <a:ext cx="17212244" cy="683706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21716" y="606213"/>
              <a:ext cx="1005352" cy="64528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82981" y="684593"/>
              <a:ext cx="3970086" cy="5402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62069" y="1457086"/>
            <a:ext cx="1388059" cy="544254"/>
            <a:chOff x="16262069" y="1457086"/>
            <a:chExt cx="1388059" cy="54425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262069" y="1457086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73941" y="2142870"/>
            <a:ext cx="1388059" cy="544254"/>
            <a:chOff x="11373941" y="2142870"/>
            <a:chExt cx="1388059" cy="5442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73941" y="2142870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09747" y="1522343"/>
            <a:ext cx="1768192" cy="1768192"/>
            <a:chOff x="12909747" y="1522343"/>
            <a:chExt cx="1768192" cy="17681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09747" y="1522343"/>
              <a:ext cx="1768192" cy="17681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857286" y="3329810"/>
            <a:ext cx="2914286" cy="6171429"/>
            <a:chOff x="2857286" y="3329810"/>
            <a:chExt cx="2914286" cy="617142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857286" y="3329810"/>
              <a:ext cx="2910798" cy="6169039"/>
              <a:chOff x="2857286" y="3329810"/>
              <a:chExt cx="2910798" cy="616903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857286" y="3329810"/>
                <a:ext cx="2910798" cy="616903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997150" y="3652536"/>
              <a:ext cx="2636529" cy="5565581"/>
              <a:chOff x="2997150" y="3652536"/>
              <a:chExt cx="2636529" cy="556558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997150" y="3652536"/>
                <a:ext cx="2636529" cy="5565581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3596352" y="8895279"/>
            <a:ext cx="721421" cy="827271"/>
            <a:chOff x="3596352" y="8895279"/>
            <a:chExt cx="721421" cy="82727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96352" y="8895279"/>
              <a:ext cx="721421" cy="8272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032396" y="3329810"/>
            <a:ext cx="2914286" cy="6171429"/>
            <a:chOff x="8032396" y="3329810"/>
            <a:chExt cx="2914286" cy="617142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032396" y="3329810"/>
              <a:ext cx="2910798" cy="6169039"/>
              <a:chOff x="8032396" y="3329810"/>
              <a:chExt cx="2910798" cy="616903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032396" y="3329810"/>
                <a:ext cx="2910798" cy="616903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8172260" y="3652536"/>
              <a:ext cx="2636529" cy="5565581"/>
              <a:chOff x="8172260" y="3652536"/>
              <a:chExt cx="2636529" cy="556558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172260" y="3652536"/>
                <a:ext cx="2636529" cy="5565581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2762000" y="3329810"/>
            <a:ext cx="2914286" cy="6171429"/>
            <a:chOff x="12762000" y="3329810"/>
            <a:chExt cx="2914286" cy="617142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2762000" y="3329810"/>
              <a:ext cx="2910798" cy="6169039"/>
              <a:chOff x="12762000" y="3329810"/>
              <a:chExt cx="2910798" cy="616903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762000" y="3329810"/>
                <a:ext cx="2910798" cy="6169039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2901864" y="3652536"/>
              <a:ext cx="2636529" cy="5565581"/>
              <a:chOff x="12901864" y="3652536"/>
              <a:chExt cx="2636529" cy="5565581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901864" y="3652536"/>
                <a:ext cx="2636529" cy="556558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BD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204" y="424668"/>
            <a:ext cx="17237833" cy="9426051"/>
            <a:chOff x="547204" y="424668"/>
            <a:chExt cx="17237833" cy="942605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47204" y="424668"/>
              <a:ext cx="17237833" cy="9426051"/>
              <a:chOff x="547204" y="424668"/>
              <a:chExt cx="17237833" cy="942605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071712" y="-4288357"/>
                <a:ext cx="34475665" cy="1885210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47204" y="424668"/>
                <a:ext cx="17237833" cy="94260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09292" y="1004684"/>
              <a:ext cx="8520685" cy="1682440"/>
              <a:chOff x="1109292" y="1004684"/>
              <a:chExt cx="8520685" cy="168244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09292" y="1004684"/>
                <a:ext cx="8520685" cy="168244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2111" y="997006"/>
              <a:ext cx="5428010" cy="216772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9309" y="1361857"/>
              <a:ext cx="1833238" cy="84323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60916" y="1871664"/>
              <a:ext cx="921732" cy="192857"/>
              <a:chOff x="660916" y="1871664"/>
              <a:chExt cx="921732" cy="19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0916" y="1871664"/>
                <a:ext cx="921732" cy="19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79358" y="789282"/>
              <a:ext cx="729227" cy="192857"/>
              <a:chOff x="1879358" y="789282"/>
              <a:chExt cx="729227" cy="1928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879358" y="789282"/>
                <a:ext cx="729227" cy="19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964354" y="789282"/>
              <a:ext cx="729227" cy="192857"/>
              <a:chOff x="5964354" y="789282"/>
              <a:chExt cx="729227" cy="1928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964354" y="789282"/>
                <a:ext cx="729227" cy="1928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909507" y="1689374"/>
              <a:ext cx="2529412" cy="192857"/>
              <a:chOff x="8909507" y="1689374"/>
              <a:chExt cx="2529412" cy="19285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8909507" y="1689374"/>
                <a:ext cx="2529412" cy="1928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370343" y="1749476"/>
              <a:ext cx="828072" cy="192857"/>
              <a:chOff x="9370343" y="1749476"/>
              <a:chExt cx="828072" cy="1928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70343" y="1749476"/>
                <a:ext cx="828072" cy="19285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399779" y="521097"/>
              <a:ext cx="4556320" cy="666776"/>
              <a:chOff x="12399779" y="521097"/>
              <a:chExt cx="4556320" cy="6667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399779" y="521097"/>
                <a:ext cx="4556320" cy="6667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60303" y="3013655"/>
              <a:ext cx="17212244" cy="6837063"/>
              <a:chOff x="560303" y="3013655"/>
              <a:chExt cx="17212244" cy="683706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0303" y="3013655"/>
                <a:ext cx="17212244" cy="683706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25287" y="606213"/>
              <a:ext cx="1004162" cy="64528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82981" y="684593"/>
              <a:ext cx="3970086" cy="5402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62069" y="1457086"/>
            <a:ext cx="1388059" cy="544254"/>
            <a:chOff x="16262069" y="1457086"/>
            <a:chExt cx="1388059" cy="54425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262069" y="1457086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73941" y="2142870"/>
            <a:ext cx="1388059" cy="544254"/>
            <a:chOff x="11373941" y="2142870"/>
            <a:chExt cx="1388059" cy="5442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73941" y="2142870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09747" y="1522343"/>
            <a:ext cx="1768192" cy="1768192"/>
            <a:chOff x="12909747" y="1522343"/>
            <a:chExt cx="1768192" cy="17681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09747" y="1522343"/>
              <a:ext cx="1768192" cy="17681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13695" y="3348858"/>
            <a:ext cx="2914286" cy="6171429"/>
            <a:chOff x="1813695" y="3348858"/>
            <a:chExt cx="2914286" cy="617142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813695" y="3348858"/>
              <a:ext cx="2910798" cy="6169039"/>
              <a:chOff x="1813695" y="3348858"/>
              <a:chExt cx="2910798" cy="616903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813695" y="3348858"/>
                <a:ext cx="2910798" cy="616903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953559" y="3671584"/>
              <a:ext cx="2636529" cy="5565581"/>
              <a:chOff x="1953559" y="3671584"/>
              <a:chExt cx="2636529" cy="556558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953559" y="3671584"/>
                <a:ext cx="2636529" cy="5565581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3535786" y="8992366"/>
            <a:ext cx="721421" cy="827271"/>
            <a:chOff x="3535786" y="8992366"/>
            <a:chExt cx="721421" cy="82727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35786" y="8992366"/>
              <a:ext cx="721421" cy="8272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821573" y="3348858"/>
            <a:ext cx="2914286" cy="6171429"/>
            <a:chOff x="5821573" y="3348858"/>
            <a:chExt cx="2914286" cy="617142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5821573" y="3348858"/>
              <a:ext cx="2910798" cy="6169039"/>
              <a:chOff x="5821573" y="3348858"/>
              <a:chExt cx="2910798" cy="6169039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821573" y="3348858"/>
                <a:ext cx="2910798" cy="616903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961437" y="3671584"/>
              <a:ext cx="2636529" cy="5565581"/>
              <a:chOff x="5961437" y="3671584"/>
              <a:chExt cx="2636529" cy="556558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961437" y="3671584"/>
                <a:ext cx="2636529" cy="5565581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9851202" y="3348858"/>
            <a:ext cx="2914286" cy="6171429"/>
            <a:chOff x="9851202" y="3348858"/>
            <a:chExt cx="2914286" cy="617142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851202" y="3348858"/>
              <a:ext cx="2910798" cy="6169039"/>
              <a:chOff x="9851202" y="3348858"/>
              <a:chExt cx="2910798" cy="616903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851202" y="3348858"/>
                <a:ext cx="2910798" cy="6169039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9991066" y="3671584"/>
              <a:ext cx="2636529" cy="5565581"/>
              <a:chOff x="9991066" y="3671584"/>
              <a:chExt cx="2636529" cy="5565581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991066" y="3671584"/>
                <a:ext cx="2636529" cy="5565581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3753719" y="3348858"/>
            <a:ext cx="2914286" cy="6171429"/>
            <a:chOff x="13753719" y="3348858"/>
            <a:chExt cx="2914286" cy="6171429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3753719" y="3348858"/>
              <a:ext cx="2910798" cy="6169039"/>
              <a:chOff x="13753719" y="3348858"/>
              <a:chExt cx="2910798" cy="6169039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753719" y="3348858"/>
                <a:ext cx="2910798" cy="616903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3893583" y="3671584"/>
              <a:ext cx="2636529" cy="5565581"/>
              <a:chOff x="13893583" y="3671584"/>
              <a:chExt cx="2636529" cy="5565581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893583" y="3671584"/>
                <a:ext cx="2636529" cy="5565581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8083702" y="3989468"/>
            <a:ext cx="721421" cy="827271"/>
            <a:chOff x="8083702" y="3989468"/>
            <a:chExt cx="721421" cy="82727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83702" y="3989468"/>
              <a:ext cx="721421" cy="82727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278716" y="6666207"/>
            <a:ext cx="721421" cy="827271"/>
            <a:chOff x="7278716" y="6666207"/>
            <a:chExt cx="721421" cy="82727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78716" y="6666207"/>
              <a:ext cx="721421" cy="8272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BD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204" y="424668"/>
            <a:ext cx="17237833" cy="9426051"/>
            <a:chOff x="547204" y="424668"/>
            <a:chExt cx="17237833" cy="942605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47204" y="424668"/>
              <a:ext cx="17237833" cy="9426051"/>
              <a:chOff x="547204" y="424668"/>
              <a:chExt cx="17237833" cy="942605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071712" y="-4288357"/>
                <a:ext cx="34475665" cy="1885210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47204" y="424668"/>
                <a:ext cx="17237833" cy="94260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09292" y="1004684"/>
              <a:ext cx="8520685" cy="1682440"/>
              <a:chOff x="1109292" y="1004684"/>
              <a:chExt cx="8520685" cy="168244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09292" y="1004684"/>
                <a:ext cx="8520685" cy="168244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2111" y="997006"/>
              <a:ext cx="4102048" cy="216772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9309" y="1361857"/>
              <a:ext cx="1833238" cy="84323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60916" y="1871664"/>
              <a:ext cx="921732" cy="192857"/>
              <a:chOff x="660916" y="1871664"/>
              <a:chExt cx="921732" cy="19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0916" y="1871664"/>
                <a:ext cx="921732" cy="19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79358" y="789282"/>
              <a:ext cx="729227" cy="192857"/>
              <a:chOff x="1879358" y="789282"/>
              <a:chExt cx="729227" cy="1928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879358" y="789282"/>
                <a:ext cx="729227" cy="19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964354" y="789282"/>
              <a:ext cx="729227" cy="192857"/>
              <a:chOff x="5964354" y="789282"/>
              <a:chExt cx="729227" cy="1928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964354" y="789282"/>
                <a:ext cx="729227" cy="1928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909507" y="1689374"/>
              <a:ext cx="2529412" cy="192857"/>
              <a:chOff x="8909507" y="1689374"/>
              <a:chExt cx="2529412" cy="19285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8909507" y="1689374"/>
                <a:ext cx="2529412" cy="1928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370343" y="1749476"/>
              <a:ext cx="828072" cy="192857"/>
              <a:chOff x="9370343" y="1749476"/>
              <a:chExt cx="828072" cy="1928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70343" y="1749476"/>
                <a:ext cx="828072" cy="19285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399779" y="521097"/>
              <a:ext cx="4556320" cy="666776"/>
              <a:chOff x="12399779" y="521097"/>
              <a:chExt cx="4556320" cy="6667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399779" y="521097"/>
                <a:ext cx="4556320" cy="6667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60303" y="3013655"/>
              <a:ext cx="17212244" cy="6837063"/>
              <a:chOff x="560303" y="3013655"/>
              <a:chExt cx="17212244" cy="683706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0303" y="3013655"/>
                <a:ext cx="17212244" cy="683706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23992" y="606213"/>
              <a:ext cx="998524" cy="64528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82981" y="684593"/>
              <a:ext cx="3970086" cy="5402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262069" y="1457086"/>
            <a:ext cx="1388059" cy="544254"/>
            <a:chOff x="16262069" y="1457086"/>
            <a:chExt cx="1388059" cy="54425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262069" y="1457086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73941" y="2142870"/>
            <a:ext cx="1388059" cy="544254"/>
            <a:chOff x="11373941" y="2142870"/>
            <a:chExt cx="1388059" cy="5442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73941" y="2142870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09747" y="1522343"/>
            <a:ext cx="1768192" cy="1768192"/>
            <a:chOff x="12909747" y="1522343"/>
            <a:chExt cx="1768192" cy="17681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09747" y="1522343"/>
              <a:ext cx="1768192" cy="17681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287936" y="4178547"/>
            <a:ext cx="11709842" cy="3017129"/>
            <a:chOff x="3287936" y="4178547"/>
            <a:chExt cx="11709842" cy="30171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2566985" y="2669982"/>
              <a:ext cx="23419685" cy="6034258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87936" y="4178547"/>
              <a:ext cx="11709842" cy="30171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205586" y="4151490"/>
            <a:ext cx="11709842" cy="3017129"/>
            <a:chOff x="4205586" y="4151490"/>
            <a:chExt cx="11709842" cy="301712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1649335" y="2642925"/>
              <a:ext cx="23419685" cy="6034258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05586" y="4151490"/>
              <a:ext cx="11709842" cy="30171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845537" y="2861102"/>
            <a:ext cx="5466119" cy="6601918"/>
            <a:chOff x="5845537" y="2861102"/>
            <a:chExt cx="5466119" cy="660191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12478" y="-439857"/>
              <a:ext cx="10932238" cy="13203836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45537" y="2861102"/>
              <a:ext cx="5466119" cy="660191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74978" y="6266961"/>
            <a:ext cx="16427832" cy="3196059"/>
            <a:chOff x="974978" y="6266961"/>
            <a:chExt cx="16427832" cy="319605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7238938" y="4668931"/>
              <a:ext cx="32855664" cy="6392118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4978" y="6266961"/>
              <a:ext cx="16427832" cy="319605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018638" y="3952517"/>
            <a:ext cx="1388059" cy="544254"/>
            <a:chOff x="15018638" y="3952517"/>
            <a:chExt cx="1388059" cy="54425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018638" y="3952517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53514" y="5142857"/>
            <a:ext cx="1388059" cy="544254"/>
            <a:chOff x="1453514" y="5142857"/>
            <a:chExt cx="1388059" cy="54425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3514" y="5142857"/>
              <a:ext cx="1388059" cy="54425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34296" y="6901425"/>
            <a:ext cx="4881305" cy="138269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123806" y="6908892"/>
            <a:ext cx="6419743" cy="1317800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577861" y="6910841"/>
            <a:ext cx="6069571" cy="138269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4692709" y="7880428"/>
            <a:ext cx="2463171" cy="22669"/>
            <a:chOff x="4692709" y="7880428"/>
            <a:chExt cx="2463171" cy="2266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4692709" y="7880428"/>
              <a:ext cx="2463171" cy="2266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48195" y="7853656"/>
            <a:ext cx="2375696" cy="22669"/>
            <a:chOff x="11248195" y="7853656"/>
            <a:chExt cx="2375696" cy="22669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5400000">
              <a:off x="11248195" y="7853656"/>
              <a:ext cx="2375696" cy="22669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76289" y="7769304"/>
            <a:ext cx="4857267" cy="1057962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106507" y="7769285"/>
            <a:ext cx="5494171" cy="1058286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282667" y="7769285"/>
            <a:ext cx="4606505" cy="10582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79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204" y="424668"/>
            <a:ext cx="17237833" cy="9426051"/>
            <a:chOff x="547204" y="424668"/>
            <a:chExt cx="17237833" cy="9426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71712" y="-4288357"/>
              <a:ext cx="34475665" cy="188521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204" y="424668"/>
              <a:ext cx="17237833" cy="94260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8000" y="2344374"/>
            <a:ext cx="16871946" cy="7344957"/>
            <a:chOff x="728000" y="2344374"/>
            <a:chExt cx="16871946" cy="73449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37524" y="2344374"/>
              <a:ext cx="16852898" cy="1021210"/>
              <a:chOff x="737524" y="2344374"/>
              <a:chExt cx="16852898" cy="10212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37524" y="2344374"/>
                <a:ext cx="16852898" cy="10212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633620" y="2927387"/>
              <a:ext cx="6966326" cy="6761944"/>
              <a:chOff x="10633620" y="2927387"/>
              <a:chExt cx="6966326" cy="676194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633620" y="2927387"/>
                <a:ext cx="6966326" cy="67619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17877" y="2927387"/>
              <a:ext cx="14826320" cy="6761944"/>
              <a:chOff x="1117877" y="2927387"/>
              <a:chExt cx="14826320" cy="676194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7877" y="2927387"/>
                <a:ext cx="14826320" cy="676194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28000" y="2923731"/>
              <a:ext cx="6966326" cy="6761944"/>
              <a:chOff x="728000" y="2923731"/>
              <a:chExt cx="6966326" cy="676194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8000" y="2923731"/>
                <a:ext cx="6966326" cy="676194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73689" y="6738412"/>
            <a:ext cx="5140780" cy="2228788"/>
            <a:chOff x="1573689" y="6738412"/>
            <a:chExt cx="5140780" cy="22287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3689" y="6738412"/>
              <a:ext cx="5140780" cy="22287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03386" y="2938627"/>
            <a:ext cx="4681736" cy="2029770"/>
            <a:chOff x="12403386" y="2938627"/>
            <a:chExt cx="4681736" cy="20297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03386" y="2938627"/>
              <a:ext cx="4681736" cy="20297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73767" y="1800120"/>
            <a:ext cx="1388059" cy="544254"/>
            <a:chOff x="1473767" y="1800120"/>
            <a:chExt cx="1388059" cy="5442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3767" y="1800120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428003" y="1410804"/>
            <a:ext cx="1388059" cy="544254"/>
            <a:chOff x="15428003" y="1410804"/>
            <a:chExt cx="1388059" cy="54425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28003" y="1410804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744254" y="6937431"/>
            <a:ext cx="2755557" cy="2755557"/>
            <a:chOff x="14744254" y="6937431"/>
            <a:chExt cx="2755557" cy="27555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44254" y="6937431"/>
              <a:ext cx="2755557" cy="27555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83113" y="763630"/>
            <a:ext cx="2411891" cy="2382856"/>
            <a:chOff x="11983113" y="763630"/>
            <a:chExt cx="2411891" cy="23828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83113" y="763630"/>
              <a:ext cx="2411891" cy="238285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49856" y="3754293"/>
            <a:ext cx="11830410" cy="368148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14432" y="5944260"/>
            <a:ext cx="7845219" cy="97201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62509" y="7428795"/>
            <a:ext cx="2260537" cy="2260537"/>
            <a:chOff x="1062509" y="7428795"/>
            <a:chExt cx="2260537" cy="226053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2509" y="7428795"/>
              <a:ext cx="2260537" cy="22605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85463" y="8187263"/>
            <a:ext cx="1502068" cy="1502068"/>
            <a:chOff x="13785463" y="8187263"/>
            <a:chExt cx="1502068" cy="150206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85463" y="8187263"/>
              <a:ext cx="1502068" cy="15020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543015" y="8888838"/>
            <a:ext cx="1966604" cy="848112"/>
            <a:chOff x="2543015" y="8888838"/>
            <a:chExt cx="1966604" cy="84811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43015" y="8888838"/>
              <a:ext cx="1966604" cy="8481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600602" y="3299488"/>
            <a:ext cx="1084510" cy="1091939"/>
            <a:chOff x="8600602" y="3299488"/>
            <a:chExt cx="1084510" cy="109193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00602" y="3299488"/>
              <a:ext cx="1084510" cy="1091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79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204" y="424668"/>
            <a:ext cx="17237833" cy="9426051"/>
            <a:chOff x="547204" y="424668"/>
            <a:chExt cx="17237833" cy="942605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47204" y="424668"/>
              <a:ext cx="17237833" cy="9426051"/>
              <a:chOff x="547204" y="424668"/>
              <a:chExt cx="17237833" cy="942605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071712" y="-4288357"/>
                <a:ext cx="34475665" cy="1885210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47204" y="424668"/>
                <a:ext cx="17237833" cy="94260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09292" y="1004684"/>
              <a:ext cx="10069928" cy="1682440"/>
              <a:chOff x="1109292" y="1004684"/>
              <a:chExt cx="10069928" cy="168244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09292" y="1004684"/>
                <a:ext cx="10069928" cy="168244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2111" y="997006"/>
              <a:ext cx="4023152" cy="216772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9309" y="1361857"/>
              <a:ext cx="1823714" cy="84323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60916" y="1871664"/>
              <a:ext cx="921732" cy="192857"/>
              <a:chOff x="660916" y="1871664"/>
              <a:chExt cx="921732" cy="19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0916" y="1871664"/>
                <a:ext cx="921732" cy="19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79358" y="789282"/>
              <a:ext cx="729227" cy="192857"/>
              <a:chOff x="1879358" y="789282"/>
              <a:chExt cx="729227" cy="1928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879358" y="789282"/>
                <a:ext cx="729227" cy="19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964354" y="789282"/>
              <a:ext cx="729227" cy="192857"/>
              <a:chOff x="5964354" y="789282"/>
              <a:chExt cx="729227" cy="1928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964354" y="789282"/>
                <a:ext cx="729227" cy="1928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376173" y="1749476"/>
              <a:ext cx="2529412" cy="192857"/>
              <a:chOff x="10376173" y="1749476"/>
              <a:chExt cx="2529412" cy="19285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0376173" y="1749476"/>
                <a:ext cx="2529412" cy="1928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370343" y="1750333"/>
              <a:ext cx="2243510" cy="192857"/>
              <a:chOff x="9370343" y="1750333"/>
              <a:chExt cx="2243510" cy="1928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70343" y="1750333"/>
                <a:ext cx="2243510" cy="19285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399779" y="521097"/>
              <a:ext cx="4556320" cy="666776"/>
              <a:chOff x="12399779" y="521097"/>
              <a:chExt cx="4556320" cy="6667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399779" y="521097"/>
                <a:ext cx="4556320" cy="6667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60303" y="3013655"/>
              <a:ext cx="17212244" cy="6837063"/>
              <a:chOff x="560303" y="3013655"/>
              <a:chExt cx="17212244" cy="683706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0303" y="3013655"/>
                <a:ext cx="17212244" cy="683706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10249" y="606213"/>
              <a:ext cx="1020705" cy="64528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82981" y="684593"/>
              <a:ext cx="3970086" cy="54021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6132203" y="1373520"/>
              <a:ext cx="1640135" cy="1640135"/>
              <a:chOff x="16132203" y="1373520"/>
              <a:chExt cx="1640135" cy="164013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132203" y="1373520"/>
                <a:ext cx="1640135" cy="164013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711335" y="2165543"/>
              <a:ext cx="1966604" cy="848112"/>
              <a:chOff x="12711335" y="2165543"/>
              <a:chExt cx="1966604" cy="84811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711335" y="2165543"/>
                <a:ext cx="1966604" cy="84811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411328" y="1883016"/>
              <a:ext cx="1130640" cy="1130640"/>
              <a:chOff x="15411328" y="1883016"/>
              <a:chExt cx="1130640" cy="113064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411328" y="1883016"/>
                <a:ext cx="1130640" cy="1130640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3940521" y="3342184"/>
            <a:ext cx="10404671" cy="6125750"/>
            <a:chOff x="3940521" y="3342184"/>
            <a:chExt cx="10404671" cy="612575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40521" y="3342184"/>
              <a:ext cx="10404671" cy="6125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79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204" y="424668"/>
            <a:ext cx="17237833" cy="9426051"/>
            <a:chOff x="547204" y="424668"/>
            <a:chExt cx="17237833" cy="9426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71712" y="-4288357"/>
              <a:ext cx="34475665" cy="188521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204" y="424668"/>
              <a:ext cx="17237833" cy="94260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9292" y="1004684"/>
            <a:ext cx="10069928" cy="1682440"/>
            <a:chOff x="1109292" y="1004684"/>
            <a:chExt cx="10069928" cy="16824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292" y="1004684"/>
              <a:ext cx="10069928" cy="16824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52111" y="1055692"/>
            <a:ext cx="6167867" cy="19916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9309" y="1361857"/>
            <a:ext cx="1823714" cy="843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0916" y="1871664"/>
            <a:ext cx="921732" cy="192857"/>
            <a:chOff x="660916" y="1871664"/>
            <a:chExt cx="921732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916" y="1871664"/>
              <a:ext cx="921732" cy="19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79358" y="789282"/>
            <a:ext cx="729227" cy="192857"/>
            <a:chOff x="1879358" y="789282"/>
            <a:chExt cx="729227" cy="19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879358" y="789282"/>
              <a:ext cx="729227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64354" y="789282"/>
            <a:ext cx="729227" cy="192857"/>
            <a:chOff x="5964354" y="789282"/>
            <a:chExt cx="729227" cy="19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964354" y="789282"/>
              <a:ext cx="729227" cy="19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76173" y="1749476"/>
            <a:ext cx="2529412" cy="192857"/>
            <a:chOff x="10376173" y="1749476"/>
            <a:chExt cx="2529412" cy="19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0376173" y="1749476"/>
              <a:ext cx="2529412" cy="19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70343" y="1750333"/>
            <a:ext cx="2243510" cy="192857"/>
            <a:chOff x="9370343" y="1750333"/>
            <a:chExt cx="2243510" cy="19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70343" y="1750333"/>
              <a:ext cx="2243510" cy="19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99779" y="521097"/>
            <a:ext cx="4556320" cy="666776"/>
            <a:chOff x="12399779" y="521097"/>
            <a:chExt cx="4556320" cy="6667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9779" y="521097"/>
              <a:ext cx="4556320" cy="6667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0303" y="3013655"/>
            <a:ext cx="17212244" cy="6837063"/>
            <a:chOff x="560303" y="3013655"/>
            <a:chExt cx="17212244" cy="683706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303" y="3013655"/>
              <a:ext cx="17212244" cy="683706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22802" y="606213"/>
            <a:ext cx="1002095" cy="6452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82981" y="684593"/>
            <a:ext cx="3970086" cy="5402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132203" y="1373520"/>
            <a:ext cx="1640135" cy="1640135"/>
            <a:chOff x="16132203" y="1373520"/>
            <a:chExt cx="1640135" cy="164013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132203" y="1373520"/>
              <a:ext cx="1640135" cy="16401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11335" y="2165543"/>
            <a:ext cx="1966604" cy="848112"/>
            <a:chOff x="12711335" y="2165543"/>
            <a:chExt cx="1966604" cy="84811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11335" y="2165543"/>
              <a:ext cx="1966604" cy="8481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411328" y="1883016"/>
            <a:ext cx="1130640" cy="1130640"/>
            <a:chOff x="15411328" y="1883016"/>
            <a:chExt cx="1130640" cy="11306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11328" y="1883016"/>
              <a:ext cx="1130640" cy="11306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724014" y="3269556"/>
            <a:ext cx="8837687" cy="6318946"/>
            <a:chOff x="4724014" y="3269556"/>
            <a:chExt cx="8837687" cy="631894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24014" y="3269556"/>
              <a:ext cx="8837687" cy="63189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79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204" y="424668"/>
            <a:ext cx="17237833" cy="9426051"/>
            <a:chOff x="547204" y="424668"/>
            <a:chExt cx="17237833" cy="9426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71712" y="-4288357"/>
              <a:ext cx="34475665" cy="188521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204" y="424668"/>
              <a:ext cx="17237833" cy="94260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9292" y="1004684"/>
            <a:ext cx="10069928" cy="1682440"/>
            <a:chOff x="1109292" y="1004684"/>
            <a:chExt cx="10069928" cy="16824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292" y="1004684"/>
              <a:ext cx="10069928" cy="16824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61635" y="1138806"/>
            <a:ext cx="4126952" cy="20371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9309" y="1361857"/>
            <a:ext cx="1823714" cy="843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0916" y="1871664"/>
            <a:ext cx="921732" cy="192857"/>
            <a:chOff x="660916" y="1871664"/>
            <a:chExt cx="921732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916" y="1871664"/>
              <a:ext cx="921732" cy="19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79358" y="789282"/>
            <a:ext cx="729227" cy="192857"/>
            <a:chOff x="1879358" y="789282"/>
            <a:chExt cx="729227" cy="19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879358" y="789282"/>
              <a:ext cx="729227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64354" y="789282"/>
            <a:ext cx="729227" cy="192857"/>
            <a:chOff x="5964354" y="789282"/>
            <a:chExt cx="729227" cy="19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964354" y="789282"/>
              <a:ext cx="729227" cy="19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76173" y="1749476"/>
            <a:ext cx="2529412" cy="192857"/>
            <a:chOff x="10376173" y="1749476"/>
            <a:chExt cx="2529412" cy="19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0376173" y="1749476"/>
              <a:ext cx="2529412" cy="19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70343" y="1750333"/>
            <a:ext cx="2243510" cy="192857"/>
            <a:chOff x="9370343" y="1750333"/>
            <a:chExt cx="2243510" cy="19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70343" y="1750333"/>
              <a:ext cx="2243510" cy="19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99779" y="521097"/>
            <a:ext cx="4556320" cy="666776"/>
            <a:chOff x="12399779" y="521097"/>
            <a:chExt cx="4556320" cy="6667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9779" y="521097"/>
              <a:ext cx="4556320" cy="6667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0303" y="3013655"/>
            <a:ext cx="17212244" cy="6837063"/>
            <a:chOff x="560303" y="3013655"/>
            <a:chExt cx="17212244" cy="683706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303" y="3013655"/>
              <a:ext cx="17212244" cy="683706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769695" y="601133"/>
            <a:ext cx="840104" cy="65769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82981" y="684593"/>
            <a:ext cx="3970086" cy="5402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132203" y="1373520"/>
            <a:ext cx="1640135" cy="1640135"/>
            <a:chOff x="16132203" y="1373520"/>
            <a:chExt cx="1640135" cy="164013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132203" y="1373520"/>
              <a:ext cx="1640135" cy="16401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11335" y="2165543"/>
            <a:ext cx="1966604" cy="848112"/>
            <a:chOff x="12711335" y="2165543"/>
            <a:chExt cx="1966604" cy="84811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11335" y="2165543"/>
              <a:ext cx="1966604" cy="8481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411328" y="1883016"/>
            <a:ext cx="1130640" cy="1130640"/>
            <a:chOff x="15411328" y="1883016"/>
            <a:chExt cx="1130640" cy="11306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11328" y="1883016"/>
              <a:ext cx="1130640" cy="11306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243971" y="6845837"/>
            <a:ext cx="13460552" cy="68559"/>
            <a:chOff x="2243971" y="6845837"/>
            <a:chExt cx="13460552" cy="6855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2243971" y="6845837"/>
              <a:ext cx="13460552" cy="6855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41056" y="4660092"/>
            <a:ext cx="3803327" cy="508892"/>
            <a:chOff x="5641056" y="4660092"/>
            <a:chExt cx="3803327" cy="50889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41056" y="4660092"/>
              <a:ext cx="3803327" cy="50889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34065" y="5149936"/>
            <a:ext cx="2049672" cy="508892"/>
            <a:chOff x="6534065" y="5149936"/>
            <a:chExt cx="2049672" cy="50889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34065" y="5149936"/>
              <a:ext cx="2049672" cy="50889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545969" y="5644103"/>
            <a:ext cx="2037767" cy="508892"/>
            <a:chOff x="6545969" y="5644103"/>
            <a:chExt cx="2037767" cy="50889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45969" y="5644103"/>
              <a:ext cx="2037767" cy="50889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866929" y="6158703"/>
            <a:ext cx="1577454" cy="508892"/>
            <a:chOff x="7866929" y="6158703"/>
            <a:chExt cx="1577454" cy="50889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66929" y="6158703"/>
              <a:ext cx="1577454" cy="508892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060400" y="5329624"/>
            <a:ext cx="3351210" cy="81247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047124" y="4580319"/>
            <a:ext cx="3058724" cy="812476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560712" y="5059876"/>
            <a:ext cx="2017886" cy="81247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504944" y="5573854"/>
            <a:ext cx="2088305" cy="812476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657778" y="6121756"/>
            <a:ext cx="4019267" cy="81247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975590" y="7728913"/>
            <a:ext cx="2893105" cy="81247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767612" y="7095348"/>
            <a:ext cx="3803327" cy="508892"/>
            <a:chOff x="10767612" y="7095348"/>
            <a:chExt cx="3803327" cy="50889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767612" y="7095348"/>
              <a:ext cx="3803327" cy="50889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767612" y="7592335"/>
            <a:ext cx="3803327" cy="508892"/>
            <a:chOff x="10767612" y="7592335"/>
            <a:chExt cx="3803327" cy="50889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767612" y="7592335"/>
              <a:ext cx="3803327" cy="508892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839613" y="6982272"/>
            <a:ext cx="3392562" cy="812476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502355" y="7526818"/>
            <a:ext cx="3834010" cy="81247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767612" y="8096281"/>
            <a:ext cx="3803327" cy="508892"/>
            <a:chOff x="10767612" y="8096281"/>
            <a:chExt cx="3803327" cy="508892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767612" y="8096281"/>
              <a:ext cx="3803327" cy="508892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394908" y="8030764"/>
            <a:ext cx="4397152" cy="81247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0767612" y="8605956"/>
            <a:ext cx="3803327" cy="508892"/>
            <a:chOff x="10767612" y="8605956"/>
            <a:chExt cx="3803327" cy="50889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767612" y="8605956"/>
              <a:ext cx="3803327" cy="50889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147543" y="9046289"/>
            <a:ext cx="13460552" cy="68559"/>
            <a:chOff x="2147543" y="9046289"/>
            <a:chExt cx="13460552" cy="6855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2147543" y="9046289"/>
              <a:ext cx="13460552" cy="6855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161050" y="6712913"/>
            <a:ext cx="4457143" cy="68559"/>
            <a:chOff x="3161050" y="6712913"/>
            <a:chExt cx="4457143" cy="68559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5400000">
              <a:off x="3161050" y="6712913"/>
              <a:ext cx="4457143" cy="6855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166590" y="4415709"/>
            <a:ext cx="13460552" cy="68559"/>
            <a:chOff x="2166590" y="4415709"/>
            <a:chExt cx="13460552" cy="6855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2166590" y="4415709"/>
              <a:ext cx="13460552" cy="6855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264517" y="6712913"/>
            <a:ext cx="4457143" cy="68559"/>
            <a:chOff x="8264517" y="6712913"/>
            <a:chExt cx="4457143" cy="68559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5400000">
              <a:off x="8264517" y="6712913"/>
              <a:ext cx="4457143" cy="6855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345244" y="6712913"/>
            <a:ext cx="4457143" cy="68559"/>
            <a:chOff x="13345244" y="6712913"/>
            <a:chExt cx="4457143" cy="68559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5400000">
              <a:off x="13345244" y="6712913"/>
              <a:ext cx="4457143" cy="68559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779964" y="8540438"/>
            <a:ext cx="3556286" cy="812476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992083" y="3363973"/>
            <a:ext cx="3267886" cy="1348724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002486" y="3363973"/>
            <a:ext cx="3393914" cy="13487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79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3941" y="429832"/>
            <a:ext cx="17237833" cy="9426051"/>
            <a:chOff x="523941" y="429832"/>
            <a:chExt cx="17237833" cy="9426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94976" y="-4283193"/>
              <a:ext cx="34475665" cy="188521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941" y="429832"/>
              <a:ext cx="17237833" cy="94260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67136" y="1343582"/>
            <a:ext cx="9832810" cy="8336418"/>
            <a:chOff x="7767136" y="1343582"/>
            <a:chExt cx="9832810" cy="833641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767136" y="1343582"/>
              <a:ext cx="9832810" cy="1159059"/>
              <a:chOff x="7767136" y="1343582"/>
              <a:chExt cx="9832810" cy="115905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67136" y="1343582"/>
                <a:ext cx="9832810" cy="115905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693268" y="2005293"/>
              <a:ext cx="7906677" cy="7674707"/>
              <a:chOff x="9693268" y="2005293"/>
              <a:chExt cx="7906677" cy="76747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93268" y="2005293"/>
                <a:ext cx="7906677" cy="767470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814018" y="2005293"/>
              <a:ext cx="7906677" cy="7674707"/>
              <a:chOff x="7814018" y="2005293"/>
              <a:chExt cx="7906677" cy="767470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14018" y="2005293"/>
                <a:ext cx="7906677" cy="767470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33596" y="1041374"/>
            <a:ext cx="5894397" cy="8104488"/>
            <a:chOff x="1133596" y="1041374"/>
            <a:chExt cx="5894397" cy="81044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3596" y="1041374"/>
              <a:ext cx="5894397" cy="81044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1872" y="4882609"/>
            <a:ext cx="7123114" cy="168050"/>
            <a:chOff x="711872" y="4882609"/>
            <a:chExt cx="7123114" cy="1680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1872" y="4882609"/>
              <a:ext cx="7123114" cy="1680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23340" y="5010515"/>
            <a:ext cx="9164776" cy="192857"/>
            <a:chOff x="-523340" y="5010515"/>
            <a:chExt cx="9164776" cy="19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523340" y="5010515"/>
              <a:ext cx="9164776" cy="19285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9588" y="3780650"/>
            <a:ext cx="3435924" cy="302181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49748" y="2871262"/>
            <a:ext cx="3368314" cy="366854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63027" y="3346324"/>
            <a:ext cx="3219171" cy="16970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49748" y="4094872"/>
            <a:ext cx="3469990" cy="366507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1599" y="4670519"/>
            <a:ext cx="3825467" cy="171432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64182" y="5912179"/>
            <a:ext cx="3304790" cy="17143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003836" y="3593190"/>
            <a:ext cx="1220362" cy="9479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003836" y="4983822"/>
            <a:ext cx="1210838" cy="9479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691557" y="3957069"/>
            <a:ext cx="3153723" cy="28571"/>
            <a:chOff x="12691557" y="3957069"/>
            <a:chExt cx="3153723" cy="285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91557" y="3957069"/>
              <a:ext cx="3153723" cy="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01589" y="5368934"/>
            <a:ext cx="2515244" cy="28571"/>
            <a:chOff x="13401589" y="5368934"/>
            <a:chExt cx="2515244" cy="28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401589" y="5368934"/>
              <a:ext cx="2515244" cy="2857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003836" y="6248969"/>
            <a:ext cx="1229886" cy="9479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003836" y="7508340"/>
            <a:ext cx="1182267" cy="9479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053965" y="6614753"/>
            <a:ext cx="2791318" cy="28571"/>
            <a:chOff x="13053965" y="6614753"/>
            <a:chExt cx="2791318" cy="285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53965" y="6614753"/>
              <a:ext cx="2791318" cy="285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01589" y="7876898"/>
            <a:ext cx="2569609" cy="28571"/>
            <a:chOff x="13401589" y="7876898"/>
            <a:chExt cx="2569609" cy="285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401589" y="7876898"/>
              <a:ext cx="2569609" cy="2857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149748" y="5343466"/>
            <a:ext cx="3451000" cy="366507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817242" y="2093871"/>
            <a:ext cx="1388059" cy="544254"/>
            <a:chOff x="14817242" y="2093871"/>
            <a:chExt cx="1388059" cy="54425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817242" y="2093871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284335" y="7432451"/>
            <a:ext cx="2260537" cy="2260537"/>
            <a:chOff x="14284335" y="7432451"/>
            <a:chExt cx="2260537" cy="226053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284335" y="7432451"/>
              <a:ext cx="2260537" cy="22605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721182" y="2093871"/>
            <a:ext cx="1388059" cy="544254"/>
            <a:chOff x="8721182" y="2093871"/>
            <a:chExt cx="1388059" cy="54425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721182" y="2093871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22829" y="763630"/>
            <a:ext cx="2411891" cy="2382856"/>
            <a:chOff x="11322829" y="763630"/>
            <a:chExt cx="2411891" cy="238285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322829" y="763630"/>
              <a:ext cx="2411891" cy="238285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302124" y="5059113"/>
            <a:ext cx="9124519" cy="192857"/>
            <a:chOff x="3302124" y="5059113"/>
            <a:chExt cx="9124519" cy="19285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3302124" y="5059113"/>
              <a:ext cx="9124519" cy="19285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989864" y="3217249"/>
            <a:ext cx="1084510" cy="1091939"/>
            <a:chOff x="1989864" y="3217249"/>
            <a:chExt cx="1084510" cy="109193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89864" y="3217249"/>
              <a:ext cx="1084510" cy="1091939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997775" y="7171546"/>
            <a:ext cx="2726981" cy="171432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659555" y="7069524"/>
            <a:ext cx="1565133" cy="17792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79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204" y="424668"/>
            <a:ext cx="17237833" cy="9426051"/>
            <a:chOff x="547204" y="424668"/>
            <a:chExt cx="17237833" cy="9426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71712" y="-4288357"/>
              <a:ext cx="34475665" cy="188521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204" y="424668"/>
              <a:ext cx="17237833" cy="94260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9292" y="1004684"/>
            <a:ext cx="10069928" cy="1682440"/>
            <a:chOff x="1109292" y="1004684"/>
            <a:chExt cx="10069928" cy="16824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292" y="1004684"/>
              <a:ext cx="10069928" cy="16824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2587" y="997006"/>
            <a:ext cx="4088448" cy="21677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9309" y="1361857"/>
            <a:ext cx="1823714" cy="843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0916" y="1871664"/>
            <a:ext cx="921732" cy="192857"/>
            <a:chOff x="660916" y="1871664"/>
            <a:chExt cx="921732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916" y="1871664"/>
              <a:ext cx="921732" cy="19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79358" y="789282"/>
            <a:ext cx="729227" cy="192857"/>
            <a:chOff x="1879358" y="789282"/>
            <a:chExt cx="729227" cy="19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879358" y="789282"/>
              <a:ext cx="729227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64354" y="789282"/>
            <a:ext cx="729227" cy="192857"/>
            <a:chOff x="5964354" y="789282"/>
            <a:chExt cx="729227" cy="19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964354" y="789282"/>
              <a:ext cx="729227" cy="19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76173" y="1749476"/>
            <a:ext cx="2529412" cy="192857"/>
            <a:chOff x="10376173" y="1749476"/>
            <a:chExt cx="2529412" cy="19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0376173" y="1749476"/>
              <a:ext cx="2529412" cy="19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70343" y="1750333"/>
            <a:ext cx="2243510" cy="192857"/>
            <a:chOff x="9370343" y="1750333"/>
            <a:chExt cx="2243510" cy="19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70343" y="1750333"/>
              <a:ext cx="2243510" cy="19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99779" y="521097"/>
            <a:ext cx="4556320" cy="666776"/>
            <a:chOff x="12399779" y="521097"/>
            <a:chExt cx="4556320" cy="6667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9779" y="521097"/>
              <a:ext cx="4556320" cy="6667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0303" y="3013655"/>
            <a:ext cx="17212244" cy="6837063"/>
            <a:chOff x="560303" y="3013655"/>
            <a:chExt cx="17212244" cy="683706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303" y="3013655"/>
              <a:ext cx="17212244" cy="683706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67821" y="606213"/>
            <a:ext cx="957067" cy="6452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82981" y="684593"/>
            <a:ext cx="3970086" cy="5402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132203" y="1373520"/>
            <a:ext cx="1640135" cy="1640135"/>
            <a:chOff x="16132203" y="1373520"/>
            <a:chExt cx="1640135" cy="164013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132203" y="1373520"/>
              <a:ext cx="1640135" cy="16401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11335" y="2165543"/>
            <a:ext cx="1966604" cy="848112"/>
            <a:chOff x="12711335" y="2165543"/>
            <a:chExt cx="1966604" cy="84811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11335" y="2165543"/>
              <a:ext cx="1966604" cy="8481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411328" y="1883016"/>
            <a:ext cx="1130640" cy="1130640"/>
            <a:chOff x="15411328" y="1883016"/>
            <a:chExt cx="1130640" cy="11306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11328" y="1883016"/>
              <a:ext cx="1130640" cy="11306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45714" y="6029488"/>
            <a:ext cx="15042511" cy="68559"/>
            <a:chOff x="1645714" y="6029488"/>
            <a:chExt cx="15042511" cy="6855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-5871066" y="5999684"/>
              <a:ext cx="30085022" cy="137117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645714" y="6029488"/>
              <a:ext cx="15042511" cy="6855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59687" y="4418003"/>
            <a:ext cx="3803327" cy="508892"/>
            <a:chOff x="4659687" y="4418003"/>
            <a:chExt cx="3803327" cy="50889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59687" y="4418003"/>
              <a:ext cx="3803327" cy="50889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659687" y="4907847"/>
            <a:ext cx="3803327" cy="508892"/>
            <a:chOff x="4659687" y="4907847"/>
            <a:chExt cx="3803327" cy="50889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59687" y="4907847"/>
              <a:ext cx="3803327" cy="50889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425246" y="5393650"/>
            <a:ext cx="2037767" cy="508892"/>
            <a:chOff x="6425246" y="5393650"/>
            <a:chExt cx="2037767" cy="50889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25246" y="5393650"/>
              <a:ext cx="2037767" cy="50889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32633" y="4839810"/>
            <a:ext cx="2460886" cy="78895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049538" y="4352485"/>
            <a:ext cx="3087010" cy="81247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263737" y="4836835"/>
            <a:ext cx="4575200" cy="81247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994061" y="5331765"/>
            <a:ext cx="3038019" cy="812476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23109" y="6620941"/>
            <a:ext cx="2792571" cy="81247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726275" y="6247348"/>
            <a:ext cx="3803327" cy="508892"/>
            <a:chOff x="8726275" y="6247348"/>
            <a:chExt cx="3803327" cy="50889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726275" y="6247348"/>
              <a:ext cx="3803327" cy="50889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726275" y="6744335"/>
            <a:ext cx="3803327" cy="508892"/>
            <a:chOff x="8726275" y="6744335"/>
            <a:chExt cx="3803327" cy="50889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26275" y="6744335"/>
              <a:ext cx="3803327" cy="508892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817133" y="6134271"/>
            <a:ext cx="3392638" cy="812476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761665" y="6678817"/>
            <a:ext cx="3533210" cy="81247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8726275" y="7248280"/>
            <a:ext cx="3803327" cy="508892"/>
            <a:chOff x="8726275" y="7248280"/>
            <a:chExt cx="3803327" cy="50889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726275" y="7248280"/>
              <a:ext cx="3803327" cy="508892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457961" y="7182763"/>
            <a:ext cx="5292657" cy="81247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645714" y="7884726"/>
            <a:ext cx="15067629" cy="68559"/>
            <a:chOff x="1645714" y="7884726"/>
            <a:chExt cx="15067629" cy="68559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10800000">
              <a:off x="1645714" y="7884726"/>
              <a:ext cx="15067629" cy="6855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740767" y="8037107"/>
            <a:ext cx="3803327" cy="508892"/>
            <a:chOff x="12740767" y="8037107"/>
            <a:chExt cx="3803327" cy="50889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40767" y="8037107"/>
              <a:ext cx="3803327" cy="50889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740767" y="8545999"/>
            <a:ext cx="3803327" cy="508892"/>
            <a:chOff x="12740767" y="8545999"/>
            <a:chExt cx="3803327" cy="508892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740767" y="8545999"/>
              <a:ext cx="3803327" cy="50889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085037" y="6767103"/>
            <a:ext cx="4919140" cy="68559"/>
            <a:chOff x="2085037" y="6767103"/>
            <a:chExt cx="4919140" cy="68559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5400000">
              <a:off x="2085037" y="6767103"/>
              <a:ext cx="4919140" cy="6855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155030" y="6709262"/>
            <a:ext cx="4919140" cy="68559"/>
            <a:chOff x="6155030" y="6709262"/>
            <a:chExt cx="4919140" cy="6855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5400000">
              <a:off x="6155030" y="6709262"/>
              <a:ext cx="4919140" cy="6855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246918" y="6709262"/>
            <a:ext cx="4919140" cy="68559"/>
            <a:chOff x="10246918" y="6709262"/>
            <a:chExt cx="4919140" cy="68559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5400000">
              <a:off x="10246918" y="6709262"/>
              <a:ext cx="4919140" cy="68559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623204" y="8423399"/>
            <a:ext cx="2175962" cy="812476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935305" y="7971590"/>
            <a:ext cx="3244457" cy="812476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145237" y="8456702"/>
            <a:ext cx="5803190" cy="812476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4852600" y="3241402"/>
            <a:ext cx="3281162" cy="1348724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892934" y="3241402"/>
            <a:ext cx="3265524" cy="1348724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3106533" y="3241402"/>
            <a:ext cx="3265343" cy="13487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BD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204" y="424668"/>
            <a:ext cx="17237833" cy="9426051"/>
            <a:chOff x="547204" y="424668"/>
            <a:chExt cx="17237833" cy="9426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71712" y="-4288357"/>
              <a:ext cx="34475665" cy="188521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204" y="424668"/>
              <a:ext cx="17237833" cy="94260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8000" y="2344374"/>
            <a:ext cx="16871946" cy="7344957"/>
            <a:chOff x="728000" y="2344374"/>
            <a:chExt cx="16871946" cy="73449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37524" y="2344374"/>
              <a:ext cx="16852898" cy="1021210"/>
              <a:chOff x="737524" y="2344374"/>
              <a:chExt cx="16852898" cy="10212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37524" y="2344374"/>
                <a:ext cx="16852898" cy="10212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633620" y="2927387"/>
              <a:ext cx="6966326" cy="6761944"/>
              <a:chOff x="10633620" y="2927387"/>
              <a:chExt cx="6966326" cy="676194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633620" y="2927387"/>
                <a:ext cx="6966326" cy="67619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17877" y="2927387"/>
              <a:ext cx="14826320" cy="6761944"/>
              <a:chOff x="1117877" y="2927387"/>
              <a:chExt cx="14826320" cy="676194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7877" y="2927387"/>
                <a:ext cx="14826320" cy="676194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28000" y="2923731"/>
              <a:ext cx="6966326" cy="6761944"/>
              <a:chOff x="728000" y="2923731"/>
              <a:chExt cx="6966326" cy="676194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8000" y="2923731"/>
                <a:ext cx="6966326" cy="676194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73689" y="6738412"/>
            <a:ext cx="5140780" cy="2228788"/>
            <a:chOff x="1573689" y="6738412"/>
            <a:chExt cx="5140780" cy="22287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3689" y="6738412"/>
              <a:ext cx="5140780" cy="22287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03386" y="2938627"/>
            <a:ext cx="4681736" cy="2029770"/>
            <a:chOff x="12403386" y="2938627"/>
            <a:chExt cx="4681736" cy="20297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03386" y="2938627"/>
              <a:ext cx="4681736" cy="20297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73767" y="1800120"/>
            <a:ext cx="1388059" cy="544254"/>
            <a:chOff x="1473767" y="1800120"/>
            <a:chExt cx="1388059" cy="5442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3767" y="1800120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428003" y="1410804"/>
            <a:ext cx="1388059" cy="544254"/>
            <a:chOff x="15428003" y="1410804"/>
            <a:chExt cx="1388059" cy="54425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28003" y="1410804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744254" y="6937431"/>
            <a:ext cx="2755557" cy="2755557"/>
            <a:chOff x="14744254" y="6937431"/>
            <a:chExt cx="2755557" cy="27555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44254" y="6937431"/>
              <a:ext cx="2755557" cy="27555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83113" y="763630"/>
            <a:ext cx="2411891" cy="2382856"/>
            <a:chOff x="11983113" y="763630"/>
            <a:chExt cx="2411891" cy="23828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83113" y="763630"/>
              <a:ext cx="2411891" cy="238285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79408" y="3754293"/>
            <a:ext cx="12788552" cy="368148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14432" y="5944260"/>
            <a:ext cx="7845219" cy="97201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62509" y="7428795"/>
            <a:ext cx="2260537" cy="2260537"/>
            <a:chOff x="1062509" y="7428795"/>
            <a:chExt cx="2260537" cy="226053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2509" y="7428795"/>
              <a:ext cx="2260537" cy="22605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85463" y="8187263"/>
            <a:ext cx="1502068" cy="1502068"/>
            <a:chOff x="13785463" y="8187263"/>
            <a:chExt cx="1502068" cy="150206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85463" y="8187263"/>
              <a:ext cx="1502068" cy="15020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543015" y="8888838"/>
            <a:ext cx="1966604" cy="848112"/>
            <a:chOff x="2543015" y="8888838"/>
            <a:chExt cx="1966604" cy="84811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43015" y="8888838"/>
              <a:ext cx="1966604" cy="8481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623865" y="3361366"/>
            <a:ext cx="1084510" cy="1091939"/>
            <a:chOff x="8623865" y="3361366"/>
            <a:chExt cx="1084510" cy="109193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23865" y="3361366"/>
              <a:ext cx="1084510" cy="1091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BD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204" y="424668"/>
            <a:ext cx="17237833" cy="9426051"/>
            <a:chOff x="547204" y="424668"/>
            <a:chExt cx="17237833" cy="9426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71712" y="-4288357"/>
              <a:ext cx="34475665" cy="188521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204" y="424668"/>
              <a:ext cx="17237833" cy="94260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9292" y="1004684"/>
            <a:ext cx="10069928" cy="1682440"/>
            <a:chOff x="1109292" y="1004684"/>
            <a:chExt cx="10069928" cy="16824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292" y="1004684"/>
              <a:ext cx="10069928" cy="16824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23540" y="997006"/>
            <a:ext cx="4091981" cy="21677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9309" y="1361857"/>
            <a:ext cx="1842762" cy="843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0916" y="1871664"/>
            <a:ext cx="921732" cy="192857"/>
            <a:chOff x="660916" y="1871664"/>
            <a:chExt cx="921732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916" y="1871664"/>
              <a:ext cx="921732" cy="19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79358" y="789282"/>
            <a:ext cx="729227" cy="192857"/>
            <a:chOff x="1879358" y="789282"/>
            <a:chExt cx="729227" cy="19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879358" y="789282"/>
              <a:ext cx="729227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64354" y="789282"/>
            <a:ext cx="729227" cy="192857"/>
            <a:chOff x="5964354" y="789282"/>
            <a:chExt cx="729227" cy="19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964354" y="789282"/>
              <a:ext cx="729227" cy="19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76173" y="1749476"/>
            <a:ext cx="2529412" cy="192857"/>
            <a:chOff x="10376173" y="1749476"/>
            <a:chExt cx="2529412" cy="19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0376173" y="1749476"/>
              <a:ext cx="2529412" cy="19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70343" y="1750333"/>
            <a:ext cx="2243510" cy="192857"/>
            <a:chOff x="9370343" y="1750333"/>
            <a:chExt cx="2243510" cy="19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70343" y="1750333"/>
              <a:ext cx="2243510" cy="19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99779" y="521097"/>
            <a:ext cx="4556320" cy="666776"/>
            <a:chOff x="12399779" y="521097"/>
            <a:chExt cx="4556320" cy="6667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9779" y="521097"/>
              <a:ext cx="4556320" cy="6667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0303" y="3013655"/>
            <a:ext cx="17212244" cy="6837063"/>
            <a:chOff x="560303" y="3013655"/>
            <a:chExt cx="17212244" cy="683706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303" y="3013655"/>
              <a:ext cx="17212244" cy="683706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64746" y="601133"/>
            <a:ext cx="938113" cy="65769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82981" y="684593"/>
            <a:ext cx="3970086" cy="5402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399779" y="1488829"/>
            <a:ext cx="4691514" cy="1258301"/>
            <a:chOff x="12399779" y="1488829"/>
            <a:chExt cx="4691514" cy="125830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99779" y="1488829"/>
              <a:ext cx="4691514" cy="12583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5374" y="4892505"/>
            <a:ext cx="16394967" cy="3693582"/>
            <a:chOff x="945374" y="4892505"/>
            <a:chExt cx="16394967" cy="369358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45374" y="4892505"/>
              <a:ext cx="2428571" cy="2428571"/>
              <a:chOff x="945374" y="4892505"/>
              <a:chExt cx="2428571" cy="242857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45374" y="4892505"/>
                <a:ext cx="2428571" cy="2428571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4088" y="7321638"/>
              <a:ext cx="2590400" cy="104291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4193" y="7857924"/>
              <a:ext cx="2904210" cy="1033390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3738653" y="4892505"/>
              <a:ext cx="2428571" cy="2428571"/>
              <a:chOff x="3738653" y="4892505"/>
              <a:chExt cx="2428571" cy="242857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738653" y="4892505"/>
                <a:ext cx="2428571" cy="2428571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16891" y="7321638"/>
              <a:ext cx="2533257" cy="104291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07472" y="7857924"/>
              <a:ext cx="2904210" cy="103339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6531932" y="4892505"/>
              <a:ext cx="2428571" cy="2428571"/>
              <a:chOff x="6531932" y="4892505"/>
              <a:chExt cx="2428571" cy="242857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531932" y="4892505"/>
                <a:ext cx="2428571" cy="242857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36192" y="7321638"/>
              <a:ext cx="2719257" cy="1042914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76837" y="7905543"/>
              <a:ext cx="2584467" cy="1022133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9325211" y="4892505"/>
              <a:ext cx="2428571" cy="2428571"/>
              <a:chOff x="9325211" y="4892505"/>
              <a:chExt cx="2428571" cy="2428571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325211" y="4892505"/>
                <a:ext cx="2428571" cy="2428571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93925" y="7321638"/>
              <a:ext cx="2571352" cy="1042914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16211" y="7857924"/>
              <a:ext cx="2882114" cy="1033390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2118490" y="4892505"/>
              <a:ext cx="2428571" cy="2428571"/>
              <a:chOff x="12118490" y="4892505"/>
              <a:chExt cx="2428571" cy="242857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2118490" y="4892505"/>
                <a:ext cx="2428571" cy="2428571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977681" y="7321638"/>
              <a:ext cx="2618971" cy="1042914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709490" y="7857924"/>
              <a:ext cx="2882114" cy="1033390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4911769" y="4892505"/>
              <a:ext cx="2428571" cy="2428571"/>
              <a:chOff x="14911769" y="4892505"/>
              <a:chExt cx="2428571" cy="2428571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4911769" y="4892505"/>
                <a:ext cx="2428571" cy="2428571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770960" y="7321638"/>
              <a:ext cx="2599924" cy="1042914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019769" y="7905543"/>
              <a:ext cx="2357629" cy="10221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BD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204" y="424668"/>
            <a:ext cx="17237833" cy="9426051"/>
            <a:chOff x="547204" y="424668"/>
            <a:chExt cx="17237833" cy="9426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71712" y="-4288357"/>
              <a:ext cx="34475665" cy="188521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204" y="424668"/>
              <a:ext cx="17237833" cy="94260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9292" y="1004684"/>
            <a:ext cx="10069928" cy="1682440"/>
            <a:chOff x="1109292" y="1004684"/>
            <a:chExt cx="10069928" cy="16824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292" y="1004684"/>
              <a:ext cx="10069928" cy="16824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23540" y="997006"/>
            <a:ext cx="4165790" cy="21677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9309" y="1361857"/>
            <a:ext cx="1842762" cy="843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0916" y="1871664"/>
            <a:ext cx="921732" cy="192857"/>
            <a:chOff x="660916" y="1871664"/>
            <a:chExt cx="921732" cy="19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916" y="1871664"/>
              <a:ext cx="921732" cy="19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79358" y="789282"/>
            <a:ext cx="729227" cy="192857"/>
            <a:chOff x="1879358" y="789282"/>
            <a:chExt cx="729227" cy="19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879358" y="789282"/>
              <a:ext cx="729227" cy="19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64354" y="789282"/>
            <a:ext cx="729227" cy="192857"/>
            <a:chOff x="5964354" y="789282"/>
            <a:chExt cx="729227" cy="19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964354" y="789282"/>
              <a:ext cx="729227" cy="19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76173" y="1749476"/>
            <a:ext cx="2529412" cy="192857"/>
            <a:chOff x="10376173" y="1749476"/>
            <a:chExt cx="2529412" cy="192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0376173" y="1749476"/>
              <a:ext cx="2529412" cy="19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70343" y="1750333"/>
            <a:ext cx="2243510" cy="192857"/>
            <a:chOff x="9370343" y="1750333"/>
            <a:chExt cx="2243510" cy="19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70343" y="1750333"/>
              <a:ext cx="2243510" cy="19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99779" y="521097"/>
            <a:ext cx="4556320" cy="666776"/>
            <a:chOff x="12399779" y="521097"/>
            <a:chExt cx="4556320" cy="6667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9779" y="521097"/>
              <a:ext cx="4556320" cy="6667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0303" y="3013655"/>
            <a:ext cx="17212244" cy="6837063"/>
            <a:chOff x="560303" y="3013655"/>
            <a:chExt cx="17212244" cy="683706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0303" y="3013655"/>
              <a:ext cx="17212244" cy="68370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9779" y="1488829"/>
            <a:ext cx="4691514" cy="1258301"/>
            <a:chOff x="12399779" y="1488829"/>
            <a:chExt cx="4691514" cy="125830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99779" y="1488829"/>
              <a:ext cx="4691514" cy="125830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857211" y="606213"/>
            <a:ext cx="988895" cy="64528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82981" y="684593"/>
            <a:ext cx="3970086" cy="54021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95813E1-95D0-B38D-B1BC-C3DB161E216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9"/>
          <a:stretch/>
        </p:blipFill>
        <p:spPr>
          <a:xfrm rot="5400000">
            <a:off x="5913300" y="4656000"/>
            <a:ext cx="5632267" cy="35723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525DD8-8293-6725-3AFC-8DA0294F250D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45"/>
          <a:stretch/>
        </p:blipFill>
        <p:spPr>
          <a:xfrm>
            <a:off x="1155012" y="3626033"/>
            <a:ext cx="5626788" cy="56322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3BE529-49E6-A702-8C67-8FB5DE7AD18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r="8506"/>
          <a:stretch/>
        </p:blipFill>
        <p:spPr>
          <a:xfrm>
            <a:off x="10668000" y="3600540"/>
            <a:ext cx="6477000" cy="56577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279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204" y="424668"/>
            <a:ext cx="17237833" cy="9426051"/>
            <a:chOff x="547204" y="424668"/>
            <a:chExt cx="17237833" cy="9426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71712" y="-4288357"/>
              <a:ext cx="34475665" cy="188521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204" y="424668"/>
              <a:ext cx="17237833" cy="94260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8000" y="2344374"/>
            <a:ext cx="16871946" cy="7344957"/>
            <a:chOff x="728000" y="2344374"/>
            <a:chExt cx="16871946" cy="73449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37524" y="2344374"/>
              <a:ext cx="16852898" cy="1021210"/>
              <a:chOff x="737524" y="2344374"/>
              <a:chExt cx="16852898" cy="10212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37524" y="2344374"/>
                <a:ext cx="16852898" cy="10212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633620" y="2927387"/>
              <a:ext cx="6966326" cy="6761944"/>
              <a:chOff x="10633620" y="2927387"/>
              <a:chExt cx="6966326" cy="676194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633620" y="2927387"/>
                <a:ext cx="6966326" cy="67619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17877" y="2927387"/>
              <a:ext cx="14826320" cy="6761944"/>
              <a:chOff x="1117877" y="2927387"/>
              <a:chExt cx="14826320" cy="676194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7877" y="2927387"/>
                <a:ext cx="14826320" cy="676194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28000" y="2923731"/>
              <a:ext cx="6966326" cy="6761944"/>
              <a:chOff x="728000" y="2923731"/>
              <a:chExt cx="6966326" cy="676194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8000" y="2923731"/>
                <a:ext cx="6966326" cy="676194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73689" y="6738412"/>
            <a:ext cx="5140780" cy="2228788"/>
            <a:chOff x="1573689" y="6738412"/>
            <a:chExt cx="5140780" cy="22287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3689" y="6738412"/>
              <a:ext cx="5140780" cy="22287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03386" y="2938627"/>
            <a:ext cx="4681736" cy="2029770"/>
            <a:chOff x="12403386" y="2938627"/>
            <a:chExt cx="4681736" cy="20297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03386" y="2938627"/>
              <a:ext cx="4681736" cy="20297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73767" y="1800120"/>
            <a:ext cx="1388059" cy="544254"/>
            <a:chOff x="1473767" y="1800120"/>
            <a:chExt cx="1388059" cy="5442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3767" y="1800120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428003" y="1410804"/>
            <a:ext cx="1388059" cy="544254"/>
            <a:chOff x="15428003" y="1410804"/>
            <a:chExt cx="1388059" cy="54425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28003" y="1410804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744254" y="6937431"/>
            <a:ext cx="2755557" cy="2755557"/>
            <a:chOff x="14744254" y="6937431"/>
            <a:chExt cx="2755557" cy="27555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44254" y="6937431"/>
              <a:ext cx="2755557" cy="27555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83113" y="763630"/>
            <a:ext cx="2411891" cy="2382856"/>
            <a:chOff x="11983113" y="763630"/>
            <a:chExt cx="2411891" cy="23828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83113" y="763630"/>
              <a:ext cx="2411891" cy="238285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8713" y="3659055"/>
            <a:ext cx="14123962" cy="37100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14432" y="5944260"/>
            <a:ext cx="7845219" cy="97201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62509" y="7428795"/>
            <a:ext cx="2260537" cy="2260537"/>
            <a:chOff x="1062509" y="7428795"/>
            <a:chExt cx="2260537" cy="226053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2509" y="7428795"/>
              <a:ext cx="2260537" cy="22605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85463" y="8187263"/>
            <a:ext cx="1502068" cy="1502068"/>
            <a:chOff x="13785463" y="8187263"/>
            <a:chExt cx="1502068" cy="150206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85463" y="8187263"/>
              <a:ext cx="1502068" cy="15020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543015" y="8888838"/>
            <a:ext cx="1966604" cy="848112"/>
            <a:chOff x="2543015" y="8888838"/>
            <a:chExt cx="1966604" cy="84811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43015" y="8888838"/>
              <a:ext cx="1966604" cy="8481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623865" y="3407542"/>
            <a:ext cx="1084510" cy="1091939"/>
            <a:chOff x="8623865" y="3407542"/>
            <a:chExt cx="1084510" cy="109193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23865" y="3407542"/>
              <a:ext cx="1084510" cy="1091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79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204" y="424668"/>
            <a:ext cx="17237833" cy="9426051"/>
            <a:chOff x="547204" y="424668"/>
            <a:chExt cx="17237833" cy="9426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71712" y="-4288357"/>
              <a:ext cx="34475665" cy="188521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204" y="424668"/>
              <a:ext cx="17237833" cy="94260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8000" y="2344374"/>
            <a:ext cx="16871946" cy="7344957"/>
            <a:chOff x="728000" y="2344374"/>
            <a:chExt cx="16871946" cy="73449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37524" y="2344374"/>
              <a:ext cx="16852898" cy="1021210"/>
              <a:chOff x="737524" y="2344374"/>
              <a:chExt cx="16852898" cy="10212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37524" y="2344374"/>
                <a:ext cx="16852898" cy="10212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633620" y="2927387"/>
              <a:ext cx="6966326" cy="6761944"/>
              <a:chOff x="10633620" y="2927387"/>
              <a:chExt cx="6966326" cy="676194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633620" y="2927387"/>
                <a:ext cx="6966326" cy="67619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17877" y="2927387"/>
              <a:ext cx="14826320" cy="6761944"/>
              <a:chOff x="1117877" y="2927387"/>
              <a:chExt cx="14826320" cy="676194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7877" y="2927387"/>
                <a:ext cx="14826320" cy="676194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28000" y="2923731"/>
              <a:ext cx="6966326" cy="6761944"/>
              <a:chOff x="728000" y="2923731"/>
              <a:chExt cx="6966326" cy="676194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8000" y="2923731"/>
                <a:ext cx="6966326" cy="676194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73689" y="6738412"/>
            <a:ext cx="5140780" cy="2228788"/>
            <a:chOff x="1573689" y="6738412"/>
            <a:chExt cx="5140780" cy="22287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3689" y="6738412"/>
              <a:ext cx="5140780" cy="22287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03386" y="2938627"/>
            <a:ext cx="4681736" cy="2029770"/>
            <a:chOff x="12403386" y="2938627"/>
            <a:chExt cx="4681736" cy="20297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03386" y="2938627"/>
              <a:ext cx="4681736" cy="20297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73767" y="1800120"/>
            <a:ext cx="1388059" cy="544254"/>
            <a:chOff x="1473767" y="1800120"/>
            <a:chExt cx="1388059" cy="5442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3767" y="1800120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428003" y="1410804"/>
            <a:ext cx="1388059" cy="544254"/>
            <a:chOff x="15428003" y="1410804"/>
            <a:chExt cx="1388059" cy="54425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28003" y="1410804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744254" y="6937431"/>
            <a:ext cx="2755557" cy="2755557"/>
            <a:chOff x="14744254" y="6937431"/>
            <a:chExt cx="2755557" cy="27555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44254" y="6937431"/>
              <a:ext cx="2755557" cy="27555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83113" y="763630"/>
            <a:ext cx="2411891" cy="2382856"/>
            <a:chOff x="11983113" y="763630"/>
            <a:chExt cx="2411891" cy="23828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83113" y="763630"/>
              <a:ext cx="2411891" cy="238285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68799" y="3754293"/>
            <a:ext cx="12347438" cy="368148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14432" y="5944260"/>
            <a:ext cx="7845219" cy="97201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62509" y="7428795"/>
            <a:ext cx="2260537" cy="2260537"/>
            <a:chOff x="1062509" y="7428795"/>
            <a:chExt cx="2260537" cy="226053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2509" y="7428795"/>
              <a:ext cx="2260537" cy="22605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85463" y="8187263"/>
            <a:ext cx="1502068" cy="1502068"/>
            <a:chOff x="13785463" y="8187263"/>
            <a:chExt cx="1502068" cy="150206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85463" y="8187263"/>
              <a:ext cx="1502068" cy="15020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543015" y="8888838"/>
            <a:ext cx="1966604" cy="848112"/>
            <a:chOff x="2543015" y="8888838"/>
            <a:chExt cx="1966604" cy="84811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43015" y="8888838"/>
              <a:ext cx="1966604" cy="8481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600602" y="3146486"/>
            <a:ext cx="1084510" cy="1091939"/>
            <a:chOff x="8600602" y="3146486"/>
            <a:chExt cx="1084510" cy="109193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00602" y="3146486"/>
              <a:ext cx="1084510" cy="1091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79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204" y="424668"/>
            <a:ext cx="17237833" cy="9426051"/>
            <a:chOff x="547204" y="424668"/>
            <a:chExt cx="17237833" cy="942605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47204" y="424668"/>
              <a:ext cx="17237833" cy="9426051"/>
              <a:chOff x="547204" y="424668"/>
              <a:chExt cx="17237833" cy="942605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071712" y="-4288357"/>
                <a:ext cx="34475665" cy="1885210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47204" y="424668"/>
                <a:ext cx="17237833" cy="94260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09292" y="1004684"/>
              <a:ext cx="8520685" cy="1682440"/>
              <a:chOff x="1109292" y="1004684"/>
              <a:chExt cx="8520685" cy="168244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09292" y="1004684"/>
                <a:ext cx="8520685" cy="168244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2111" y="939873"/>
              <a:ext cx="2391981" cy="217375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9309" y="1361857"/>
              <a:ext cx="1756990" cy="84323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60916" y="1871664"/>
              <a:ext cx="921732" cy="192857"/>
              <a:chOff x="660916" y="1871664"/>
              <a:chExt cx="921732" cy="19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0916" y="1871664"/>
                <a:ext cx="921732" cy="19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79358" y="789282"/>
              <a:ext cx="729227" cy="192857"/>
              <a:chOff x="1879358" y="789282"/>
              <a:chExt cx="729227" cy="1928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879358" y="789282"/>
                <a:ext cx="729227" cy="19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964354" y="789282"/>
              <a:ext cx="729227" cy="192857"/>
              <a:chOff x="5964354" y="789282"/>
              <a:chExt cx="729227" cy="1928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964354" y="789282"/>
                <a:ext cx="729227" cy="1928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909507" y="1689374"/>
              <a:ext cx="2529412" cy="192857"/>
              <a:chOff x="8909507" y="1689374"/>
              <a:chExt cx="2529412" cy="19285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8909507" y="1689374"/>
                <a:ext cx="2529412" cy="1928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370343" y="1749476"/>
              <a:ext cx="828072" cy="192857"/>
              <a:chOff x="9370343" y="1749476"/>
              <a:chExt cx="828072" cy="1928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70343" y="1749476"/>
                <a:ext cx="828072" cy="19285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399779" y="521097"/>
              <a:ext cx="4556320" cy="666776"/>
              <a:chOff x="12399779" y="521097"/>
              <a:chExt cx="4556320" cy="6667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399779" y="521097"/>
                <a:ext cx="4556320" cy="6667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60303" y="3013655"/>
              <a:ext cx="17212244" cy="6837063"/>
              <a:chOff x="560303" y="3013655"/>
              <a:chExt cx="17212244" cy="683706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0303" y="3013655"/>
                <a:ext cx="17212244" cy="683706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69878" y="606213"/>
              <a:ext cx="959543" cy="64528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82981" y="684593"/>
              <a:ext cx="3970086" cy="5402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80519" y="1995411"/>
            <a:ext cx="7314953" cy="1021210"/>
            <a:chOff x="10280519" y="1995411"/>
            <a:chExt cx="7314953" cy="102121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80519" y="1995411"/>
              <a:ext cx="7314953" cy="10212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866877" y="1845904"/>
            <a:ext cx="1388059" cy="544254"/>
            <a:chOff x="15866877" y="1845904"/>
            <a:chExt cx="1388059" cy="5442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66877" y="1845904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73937" y="1301650"/>
            <a:ext cx="1388059" cy="544254"/>
            <a:chOff x="11373937" y="1301650"/>
            <a:chExt cx="1388059" cy="54425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73937" y="1301650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036342" y="5834688"/>
            <a:ext cx="6171429" cy="1656759"/>
            <a:chOff x="8036342" y="5834688"/>
            <a:chExt cx="6171429" cy="165675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36342" y="5834688"/>
              <a:ext cx="6171429" cy="165675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162157" y="4145466"/>
            <a:ext cx="4434914" cy="4434914"/>
            <a:chOff x="3162157" y="4145466"/>
            <a:chExt cx="4434914" cy="443491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62157" y="4145466"/>
              <a:ext cx="4434914" cy="443491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81897" y="4765800"/>
            <a:ext cx="9193952" cy="15389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79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204" y="424668"/>
            <a:ext cx="17237833" cy="9426051"/>
            <a:chOff x="547204" y="424668"/>
            <a:chExt cx="17237833" cy="942605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47204" y="424668"/>
              <a:ext cx="17237833" cy="9426051"/>
              <a:chOff x="547204" y="424668"/>
              <a:chExt cx="17237833" cy="942605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071712" y="-4288357"/>
                <a:ext cx="34475665" cy="1885210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47204" y="424668"/>
                <a:ext cx="17237833" cy="94260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09292" y="1004684"/>
              <a:ext cx="8520685" cy="1682440"/>
              <a:chOff x="1109292" y="1004684"/>
              <a:chExt cx="8520685" cy="168244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09292" y="1004684"/>
                <a:ext cx="8520685" cy="168244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2111" y="997006"/>
              <a:ext cx="5753800" cy="216772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9309" y="1361857"/>
              <a:ext cx="1757000" cy="84323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60916" y="1871664"/>
              <a:ext cx="921732" cy="192857"/>
              <a:chOff x="660916" y="1871664"/>
              <a:chExt cx="921732" cy="19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0916" y="1871664"/>
                <a:ext cx="921732" cy="19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79358" y="789282"/>
              <a:ext cx="729227" cy="192857"/>
              <a:chOff x="1879358" y="789282"/>
              <a:chExt cx="729227" cy="1928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879358" y="789282"/>
                <a:ext cx="729227" cy="19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964354" y="789282"/>
              <a:ext cx="729227" cy="192857"/>
              <a:chOff x="5964354" y="789282"/>
              <a:chExt cx="729227" cy="1928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964354" y="789282"/>
                <a:ext cx="729227" cy="1928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909507" y="1689374"/>
              <a:ext cx="2529412" cy="192857"/>
              <a:chOff x="8909507" y="1689374"/>
              <a:chExt cx="2529412" cy="19285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8909507" y="1689374"/>
                <a:ext cx="2529412" cy="1928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370343" y="1749476"/>
              <a:ext cx="828072" cy="192857"/>
              <a:chOff x="9370343" y="1749476"/>
              <a:chExt cx="828072" cy="1928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70343" y="1749476"/>
                <a:ext cx="828072" cy="19285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399779" y="521097"/>
              <a:ext cx="4556320" cy="666776"/>
              <a:chOff x="12399779" y="521097"/>
              <a:chExt cx="4556320" cy="6667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399779" y="521097"/>
                <a:ext cx="4556320" cy="6667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60303" y="3013655"/>
              <a:ext cx="17212244" cy="6837063"/>
              <a:chOff x="560303" y="3013655"/>
              <a:chExt cx="17212244" cy="683706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0303" y="3013655"/>
                <a:ext cx="17212244" cy="683706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68468" y="606213"/>
              <a:ext cx="954248" cy="64528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82981" y="684593"/>
              <a:ext cx="3970086" cy="5402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80519" y="1995411"/>
            <a:ext cx="7314953" cy="1021210"/>
            <a:chOff x="10280519" y="1995411"/>
            <a:chExt cx="7314953" cy="102121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80519" y="1995411"/>
              <a:ext cx="7314953" cy="10212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866877" y="1845904"/>
            <a:ext cx="1388059" cy="544254"/>
            <a:chOff x="15866877" y="1845904"/>
            <a:chExt cx="1388059" cy="5442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66877" y="1845904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73937" y="1301650"/>
            <a:ext cx="1388059" cy="544254"/>
            <a:chOff x="11373937" y="1301650"/>
            <a:chExt cx="1388059" cy="54425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73937" y="1301650"/>
              <a:ext cx="1388059" cy="54425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9309" y="1361857"/>
            <a:ext cx="1757000" cy="84323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82981" y="684593"/>
            <a:ext cx="3970086" cy="54021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319829" y="3685577"/>
            <a:ext cx="7896173" cy="5461682"/>
            <a:chOff x="9319829" y="3685577"/>
            <a:chExt cx="7896173" cy="546168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71742" y="954737"/>
              <a:ext cx="15792345" cy="10923363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19829" y="3685577"/>
              <a:ext cx="7896173" cy="54616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84600" y="3691822"/>
            <a:ext cx="7896173" cy="5461682"/>
            <a:chOff x="1084600" y="3691822"/>
            <a:chExt cx="7896173" cy="546168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2863487" y="960982"/>
              <a:ext cx="15792345" cy="10923363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4600" y="3691822"/>
              <a:ext cx="7896173" cy="546168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14847" y="3939609"/>
            <a:ext cx="6827457" cy="98186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831308" y="9180288"/>
            <a:ext cx="4006152" cy="54021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574199" y="4814566"/>
            <a:ext cx="3367825" cy="382209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05787" y="5938952"/>
            <a:ext cx="2519744" cy="146571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646649" y="7222082"/>
            <a:ext cx="2515801" cy="146571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688083" y="4995905"/>
            <a:ext cx="2540639" cy="146571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83086" y="3970816"/>
            <a:ext cx="6562905" cy="98172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269706" y="4814566"/>
            <a:ext cx="3367825" cy="382209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175799" y="5642409"/>
            <a:ext cx="2521515" cy="1465714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815764" y="7622718"/>
            <a:ext cx="2469201" cy="1465714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008599" y="5408725"/>
            <a:ext cx="2515801" cy="1465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79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204" y="424668"/>
            <a:ext cx="17237833" cy="9426051"/>
            <a:chOff x="547204" y="424668"/>
            <a:chExt cx="17237833" cy="942605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47204" y="424668"/>
              <a:ext cx="17237833" cy="9426051"/>
              <a:chOff x="547204" y="424668"/>
              <a:chExt cx="17237833" cy="942605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071712" y="-4288357"/>
                <a:ext cx="34475665" cy="1885210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47204" y="424668"/>
                <a:ext cx="17237833" cy="94260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09292" y="1004684"/>
              <a:ext cx="8520685" cy="1682440"/>
              <a:chOff x="1109292" y="1004684"/>
              <a:chExt cx="8520685" cy="168244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09292" y="1004684"/>
                <a:ext cx="8520685" cy="168244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33063" y="939863"/>
              <a:ext cx="3971533" cy="217378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9309" y="1361857"/>
              <a:ext cx="1757000" cy="84323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60916" y="1871664"/>
              <a:ext cx="921732" cy="192857"/>
              <a:chOff x="660916" y="1871664"/>
              <a:chExt cx="921732" cy="19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0916" y="1871664"/>
                <a:ext cx="921732" cy="19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79358" y="789282"/>
              <a:ext cx="729227" cy="192857"/>
              <a:chOff x="1879358" y="789282"/>
              <a:chExt cx="729227" cy="1928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879358" y="789282"/>
                <a:ext cx="729227" cy="19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964354" y="789282"/>
              <a:ext cx="729227" cy="192857"/>
              <a:chOff x="5964354" y="789282"/>
              <a:chExt cx="729227" cy="1928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964354" y="789282"/>
                <a:ext cx="729227" cy="1928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909507" y="1689374"/>
              <a:ext cx="2529412" cy="192857"/>
              <a:chOff x="8909507" y="1689374"/>
              <a:chExt cx="2529412" cy="19285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8909507" y="1689374"/>
                <a:ext cx="2529412" cy="1928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370343" y="1749476"/>
              <a:ext cx="828072" cy="192857"/>
              <a:chOff x="9370343" y="1749476"/>
              <a:chExt cx="828072" cy="1928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70343" y="1749476"/>
                <a:ext cx="828072" cy="19285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399779" y="521097"/>
              <a:ext cx="4556320" cy="666776"/>
              <a:chOff x="12399779" y="521097"/>
              <a:chExt cx="4556320" cy="6667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399779" y="521097"/>
                <a:ext cx="4556320" cy="6667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60303" y="3013655"/>
              <a:ext cx="17212244" cy="6837063"/>
              <a:chOff x="560303" y="3013655"/>
              <a:chExt cx="17212244" cy="683706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0303" y="3013655"/>
                <a:ext cx="17212244" cy="683706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68144" y="606213"/>
              <a:ext cx="955219" cy="64528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82981" y="684593"/>
              <a:ext cx="3970086" cy="5402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80519" y="1995411"/>
            <a:ext cx="7314953" cy="1021210"/>
            <a:chOff x="10280519" y="1995411"/>
            <a:chExt cx="7314953" cy="102121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80519" y="1995411"/>
              <a:ext cx="7314953" cy="10212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866877" y="1845904"/>
            <a:ext cx="1388059" cy="544254"/>
            <a:chOff x="15866877" y="1845904"/>
            <a:chExt cx="1388059" cy="5442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66877" y="1845904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73937" y="1301650"/>
            <a:ext cx="1388059" cy="544254"/>
            <a:chOff x="11373937" y="1301650"/>
            <a:chExt cx="1388059" cy="54425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73937" y="1301650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860380" y="3781818"/>
            <a:ext cx="10874949" cy="5257833"/>
            <a:chOff x="5860380" y="3781818"/>
            <a:chExt cx="10874949" cy="525783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751796" y="6484225"/>
              <a:ext cx="862530" cy="645362"/>
              <a:chOff x="5751796" y="6484225"/>
              <a:chExt cx="862530" cy="64536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6200000">
                <a:off x="5751796" y="6484225"/>
                <a:ext cx="862530" cy="64536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343837" y="3781818"/>
              <a:ext cx="10391492" cy="5257833"/>
              <a:chOff x="6343837" y="3781818"/>
              <a:chExt cx="10391492" cy="525783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343837" y="3781818"/>
                <a:ext cx="10391492" cy="5257833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233497" y="4408406"/>
            <a:ext cx="5698939" cy="6883115"/>
            <a:chOff x="233497" y="4408406"/>
            <a:chExt cx="5698939" cy="688311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2615972" y="966848"/>
              <a:ext cx="11397878" cy="13766230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3497" y="4408406"/>
              <a:ext cx="5698939" cy="688311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876494" y="6392878"/>
            <a:ext cx="3714400" cy="35714"/>
            <a:chOff x="7876494" y="6392878"/>
            <a:chExt cx="3714400" cy="3571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7876494" y="6392878"/>
              <a:ext cx="3714400" cy="35714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558603" y="4588497"/>
            <a:ext cx="3308990" cy="395681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771661" y="4626655"/>
            <a:ext cx="6762249" cy="3729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27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33891" y="2147149"/>
            <a:ext cx="20741591" cy="64503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79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204" y="424668"/>
            <a:ext cx="17237833" cy="9426051"/>
            <a:chOff x="547204" y="424668"/>
            <a:chExt cx="17237833" cy="942605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47204" y="424668"/>
              <a:ext cx="17237833" cy="9426051"/>
              <a:chOff x="547204" y="424668"/>
              <a:chExt cx="17237833" cy="942605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071712" y="-4288357"/>
                <a:ext cx="34475665" cy="1885210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47204" y="424668"/>
                <a:ext cx="17237833" cy="94260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09292" y="1004684"/>
              <a:ext cx="8520685" cy="1682440"/>
              <a:chOff x="1109292" y="1004684"/>
              <a:chExt cx="8520685" cy="168244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09292" y="1004684"/>
                <a:ext cx="8520685" cy="168244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2111" y="997006"/>
              <a:ext cx="4018667" cy="216772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9309" y="1361857"/>
              <a:ext cx="1757000" cy="84323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60916" y="1871664"/>
              <a:ext cx="921732" cy="192857"/>
              <a:chOff x="660916" y="1871664"/>
              <a:chExt cx="921732" cy="1928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0916" y="1871664"/>
                <a:ext cx="921732" cy="1928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79358" y="789282"/>
              <a:ext cx="729227" cy="192857"/>
              <a:chOff x="1879358" y="789282"/>
              <a:chExt cx="729227" cy="1928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879358" y="789282"/>
                <a:ext cx="729227" cy="19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964354" y="789282"/>
              <a:ext cx="729227" cy="192857"/>
              <a:chOff x="5964354" y="789282"/>
              <a:chExt cx="729227" cy="1928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5964354" y="789282"/>
                <a:ext cx="729227" cy="1928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909507" y="1689374"/>
              <a:ext cx="2529412" cy="192857"/>
              <a:chOff x="8909507" y="1689374"/>
              <a:chExt cx="2529412" cy="19285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8909507" y="1689374"/>
                <a:ext cx="2529412" cy="1928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370343" y="1749476"/>
              <a:ext cx="828072" cy="192857"/>
              <a:chOff x="9370343" y="1749476"/>
              <a:chExt cx="828072" cy="1928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70343" y="1749476"/>
                <a:ext cx="828072" cy="19285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399779" y="521097"/>
              <a:ext cx="4556320" cy="666776"/>
              <a:chOff x="12399779" y="521097"/>
              <a:chExt cx="4556320" cy="6667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399779" y="521097"/>
                <a:ext cx="4556320" cy="6667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60303" y="3013655"/>
              <a:ext cx="17212244" cy="6837063"/>
              <a:chOff x="560303" y="3013655"/>
              <a:chExt cx="17212244" cy="683706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60303" y="3013655"/>
                <a:ext cx="17212244" cy="683706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67392" y="606213"/>
              <a:ext cx="957476" cy="64528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82981" y="684593"/>
              <a:ext cx="3970086" cy="5402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80519" y="1995411"/>
            <a:ext cx="7314953" cy="1021210"/>
            <a:chOff x="10280519" y="1995411"/>
            <a:chExt cx="7314953" cy="102121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80519" y="1995411"/>
              <a:ext cx="7314953" cy="10212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866877" y="1845904"/>
            <a:ext cx="1388059" cy="544254"/>
            <a:chOff x="15866877" y="1845904"/>
            <a:chExt cx="1388059" cy="5442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66877" y="1845904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73937" y="1301650"/>
            <a:ext cx="1388059" cy="544254"/>
            <a:chOff x="11373937" y="1301650"/>
            <a:chExt cx="1388059" cy="54425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73937" y="1301650"/>
              <a:ext cx="1388059" cy="54425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57129" y="6814463"/>
            <a:ext cx="9733105" cy="206186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8548" y="4735075"/>
            <a:ext cx="9520390" cy="202588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068398" y="2687124"/>
            <a:ext cx="6899839" cy="9496013"/>
            <a:chOff x="10068398" y="2687124"/>
            <a:chExt cx="6899839" cy="949601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68398" y="2687124"/>
              <a:ext cx="6899839" cy="94960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BD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7204" y="424668"/>
            <a:ext cx="17237833" cy="9426051"/>
            <a:chOff x="547204" y="424668"/>
            <a:chExt cx="17237833" cy="9426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71712" y="-4288357"/>
              <a:ext cx="34475665" cy="188521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204" y="424668"/>
              <a:ext cx="17237833" cy="94260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8000" y="2344374"/>
            <a:ext cx="16871946" cy="7344957"/>
            <a:chOff x="728000" y="2344374"/>
            <a:chExt cx="16871946" cy="73449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37524" y="2344374"/>
              <a:ext cx="16852898" cy="1021210"/>
              <a:chOff x="737524" y="2344374"/>
              <a:chExt cx="16852898" cy="10212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37524" y="2344374"/>
                <a:ext cx="16852898" cy="10212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633620" y="2927387"/>
              <a:ext cx="6966326" cy="6761944"/>
              <a:chOff x="10633620" y="2927387"/>
              <a:chExt cx="6966326" cy="676194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633620" y="2927387"/>
                <a:ext cx="6966326" cy="67619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17877" y="2927387"/>
              <a:ext cx="14826320" cy="6761944"/>
              <a:chOff x="1117877" y="2927387"/>
              <a:chExt cx="14826320" cy="676194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17877" y="2927387"/>
                <a:ext cx="14826320" cy="676194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28000" y="2923731"/>
              <a:ext cx="6966326" cy="6761944"/>
              <a:chOff x="728000" y="2923731"/>
              <a:chExt cx="6966326" cy="676194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8000" y="2923731"/>
                <a:ext cx="6966326" cy="676194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73689" y="6738412"/>
            <a:ext cx="5140780" cy="2228788"/>
            <a:chOff x="1573689" y="6738412"/>
            <a:chExt cx="5140780" cy="222878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3689" y="6738412"/>
              <a:ext cx="5140780" cy="22287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03386" y="2938627"/>
            <a:ext cx="4681736" cy="2029770"/>
            <a:chOff x="12403386" y="2938627"/>
            <a:chExt cx="4681736" cy="20297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03386" y="2938627"/>
              <a:ext cx="4681736" cy="20297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73767" y="1800120"/>
            <a:ext cx="1388059" cy="544254"/>
            <a:chOff x="1473767" y="1800120"/>
            <a:chExt cx="1388059" cy="5442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3767" y="1800120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428003" y="1410804"/>
            <a:ext cx="1388059" cy="544254"/>
            <a:chOff x="15428003" y="1410804"/>
            <a:chExt cx="1388059" cy="54425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28003" y="1410804"/>
              <a:ext cx="1388059" cy="5442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744254" y="6937431"/>
            <a:ext cx="2755557" cy="2755557"/>
            <a:chOff x="14744254" y="6937431"/>
            <a:chExt cx="2755557" cy="27555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44254" y="6937431"/>
              <a:ext cx="2755557" cy="27555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83113" y="763630"/>
            <a:ext cx="2411891" cy="2382856"/>
            <a:chOff x="11983113" y="763630"/>
            <a:chExt cx="2411891" cy="23828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83113" y="763630"/>
              <a:ext cx="2411891" cy="238285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74751" y="3754293"/>
            <a:ext cx="11316857" cy="368148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14432" y="5944260"/>
            <a:ext cx="7845219" cy="97201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62509" y="7428795"/>
            <a:ext cx="2260537" cy="2260537"/>
            <a:chOff x="1062509" y="7428795"/>
            <a:chExt cx="2260537" cy="226053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2509" y="7428795"/>
              <a:ext cx="2260537" cy="22605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85463" y="8187263"/>
            <a:ext cx="1502068" cy="1502068"/>
            <a:chOff x="13785463" y="8187263"/>
            <a:chExt cx="1502068" cy="150206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85463" y="8187263"/>
              <a:ext cx="1502068" cy="15020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543015" y="8888838"/>
            <a:ext cx="1966604" cy="848112"/>
            <a:chOff x="2543015" y="8888838"/>
            <a:chExt cx="1966604" cy="84811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43015" y="8888838"/>
              <a:ext cx="1966604" cy="8481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600602" y="3361366"/>
            <a:ext cx="1084510" cy="1091939"/>
            <a:chOff x="8600602" y="3361366"/>
            <a:chExt cx="1084510" cy="109193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00602" y="3361366"/>
              <a:ext cx="1084510" cy="1091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다민 조</cp:lastModifiedBy>
  <cp:revision>2</cp:revision>
  <dcterms:created xsi:type="dcterms:W3CDTF">2024-03-15T00:14:53Z</dcterms:created>
  <dcterms:modified xsi:type="dcterms:W3CDTF">2024-03-14T15:15:11Z</dcterms:modified>
</cp:coreProperties>
</file>